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facad Flux Medium"/>
      <p:regular r:id="rId28"/>
      <p:bold r:id="rId29"/>
    </p:embeddedFont>
    <p:embeddedFont>
      <p:font typeface="Roboto Thin"/>
      <p:regular r:id="rId30"/>
      <p:bold r:id="rId31"/>
      <p:italic r:id="rId32"/>
      <p:boldItalic r:id="rId33"/>
    </p:embeddedFont>
    <p:embeddedFont>
      <p:font typeface="Roboto Medium"/>
      <p:regular r:id="rId34"/>
      <p:bold r:id="rId35"/>
      <p:italic r:id="rId36"/>
      <p:boldItalic r:id="rId37"/>
    </p:embeddedFont>
    <p:embeddedFont>
      <p:font typeface="Roboto"/>
      <p:regular r:id="rId38"/>
      <p:bold r:id="rId39"/>
      <p:italic r:id="rId40"/>
      <p:boldItalic r:id="rId41"/>
    </p:embeddedFont>
    <p:embeddedFont>
      <p:font typeface="Afacad Flux"/>
      <p:regular r:id="rId42"/>
      <p:bold r:id="rId43"/>
    </p:embeddedFont>
    <p:embeddedFont>
      <p:font typeface="Roboto Mono"/>
      <p:regular r:id="rId44"/>
      <p:bold r:id="rId45"/>
      <p:italic r:id="rId46"/>
      <p:boldItalic r:id="rId47"/>
    </p:embeddedFont>
    <p:embeddedFont>
      <p:font typeface="Afacad Flux SemiBo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0" roundtripDataSignature="AMtx7mjATcNF5NyeyTHFpOS/lqiCI3hS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AfacadFlux-regular.fntdata"/><Relationship Id="rId41" Type="http://schemas.openxmlformats.org/officeDocument/2006/relationships/font" Target="fonts/Roboto-boldItalic.fntdata"/><Relationship Id="rId44" Type="http://schemas.openxmlformats.org/officeDocument/2006/relationships/font" Target="fonts/RobotoMono-regular.fntdata"/><Relationship Id="rId43" Type="http://schemas.openxmlformats.org/officeDocument/2006/relationships/font" Target="fonts/AfacadFlux-bold.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facadFluxSemiBold-regular.fntdata"/><Relationship Id="rId47" Type="http://schemas.openxmlformats.org/officeDocument/2006/relationships/font" Target="fonts/RobotoMono-boldItalic.fntdata"/><Relationship Id="rId49" Type="http://schemas.openxmlformats.org/officeDocument/2006/relationships/font" Target="fonts/AfacadFlux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facadFluxMedium-regular.fntdata"/><Relationship Id="rId27" Type="http://schemas.openxmlformats.org/officeDocument/2006/relationships/slide" Target="slides/slide21.xml"/><Relationship Id="rId29" Type="http://schemas.openxmlformats.org/officeDocument/2006/relationships/font" Target="fonts/AfacadFluxMedium-bold.fntdata"/><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rPr>
              <a:t>We implemented a set of MySQL triggers to strengthen data integrity and accountability within the newborn records system. Every time a baby’s information is inserted, updated, or deleted, our triggers automatically record the action in a separate audit table called </a:t>
            </a:r>
            <a:r>
              <a:rPr lang="en">
                <a:solidFill>
                  <a:srgbClr val="188038"/>
                </a:solidFill>
                <a:latin typeface="Roboto Mono"/>
                <a:ea typeface="Roboto Mono"/>
                <a:cs typeface="Roboto Mono"/>
                <a:sym typeface="Roboto Mono"/>
              </a:rPr>
              <a:t>stored_trigger</a:t>
            </a:r>
            <a:r>
              <a:rPr lang="en">
                <a:solidFill>
                  <a:schemeClr val="dk1"/>
                </a:solidFill>
              </a:rPr>
              <a:t>. This table stores the baby ID, name, gender, the type of operation performed, and the exact timestamp of the change. By using </a:t>
            </a:r>
            <a:r>
              <a:rPr lang="en">
                <a:solidFill>
                  <a:srgbClr val="188038"/>
                </a:solidFill>
                <a:latin typeface="Roboto Mono"/>
                <a:ea typeface="Roboto Mono"/>
                <a:cs typeface="Roboto Mono"/>
                <a:sym typeface="Roboto Mono"/>
              </a:rPr>
              <a:t>NEW</a:t>
            </a:r>
            <a:r>
              <a:rPr lang="en">
                <a:solidFill>
                  <a:schemeClr val="dk1"/>
                </a:solidFill>
              </a:rPr>
              <a:t> and </a:t>
            </a:r>
            <a:r>
              <a:rPr lang="en">
                <a:solidFill>
                  <a:srgbClr val="188038"/>
                </a:solidFill>
                <a:latin typeface="Roboto Mono"/>
                <a:ea typeface="Roboto Mono"/>
                <a:cs typeface="Roboto Mono"/>
                <a:sym typeface="Roboto Mono"/>
              </a:rPr>
              <a:t>OLD</a:t>
            </a:r>
            <a:r>
              <a:rPr lang="en">
                <a:solidFill>
                  <a:schemeClr val="dk1"/>
                </a:solidFill>
              </a:rPr>
              <a:t> values inside the triggers, we ensure that both new entries and previous values are captured accurately. With this approach, we created a complete audit trail, allowing us—and future healthcare administrators—to monitor all modifications to the newborn data. This improves transparency, reduces the risk of accidental data loss, and ensures that the system maintains a reliable history of all database activity.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00">
                <a:solidFill>
                  <a:srgbClr val="595959"/>
                </a:solidFill>
              </a:rPr>
              <a:t>Composite Key Example: In Excretion Table, urine + stool counts to that baby on that specific day.</a:t>
            </a:r>
            <a:endParaRPr sz="1600">
              <a:solidFill>
                <a:srgbClr val="595959"/>
              </a:solidFill>
            </a:endParaRPr>
          </a:p>
          <a:p>
            <a:pPr indent="0" lvl="0" marL="0" rtl="0" algn="l">
              <a:lnSpc>
                <a:spcPct val="100000"/>
              </a:lnSpc>
              <a:spcBef>
                <a:spcPts val="1200"/>
              </a:spcBef>
              <a:spcAft>
                <a:spcPts val="0"/>
              </a:spcAft>
              <a:buSzPts val="1100"/>
              <a:buNone/>
            </a:pPr>
            <a:r>
              <a:rPr lang="en" sz="1700">
                <a:solidFill>
                  <a:srgbClr val="674EA7"/>
                </a:solidFill>
                <a:latin typeface="Afacad Flux Medium"/>
                <a:ea typeface="Afacad Flux Medium"/>
                <a:cs typeface="Afacad Flux Medium"/>
                <a:sym typeface="Afacad Flux Medium"/>
              </a:rPr>
              <a:t>Foreign Key: Ensures that the component data cannot exist without parent data</a:t>
            </a:r>
            <a:endParaRPr sz="1700">
              <a:solidFill>
                <a:srgbClr val="674EA7"/>
              </a:solidFill>
              <a:latin typeface="Afacad Flux Medium"/>
              <a:ea typeface="Afacad Flux Medium"/>
              <a:cs typeface="Afacad Flux Medium"/>
              <a:sym typeface="Afacad Flux Medium"/>
            </a:endParaRPr>
          </a:p>
          <a:p>
            <a:pPr indent="0" lvl="0" marL="0" rtl="0" algn="l">
              <a:lnSpc>
                <a:spcPct val="100000"/>
              </a:lnSpc>
              <a:spcBef>
                <a:spcPts val="0"/>
              </a:spcBef>
              <a:spcAft>
                <a:spcPts val="0"/>
              </a:spcAft>
              <a:buSzPts val="1100"/>
              <a:buNone/>
            </a:pPr>
            <a:r>
              <a:t/>
            </a:r>
            <a:endParaRPr sz="1600">
              <a:solidFill>
                <a:srgbClr val="674EA7"/>
              </a:solidFill>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t/>
            </a:r>
            <a:endParaRPr sz="1600">
              <a:solidFill>
                <a:srgbClr val="595959"/>
              </a:solidFill>
            </a:endParaRPr>
          </a:p>
          <a:p>
            <a:pPr indent="0" lvl="0" marL="0" rtl="0" algn="l">
              <a:lnSpc>
                <a:spcPct val="100000"/>
              </a:lnSpc>
              <a:spcBef>
                <a:spcPts val="1200"/>
              </a:spcBef>
              <a:spcAft>
                <a:spcPts val="0"/>
              </a:spcAft>
              <a:buSzPts val="1100"/>
              <a:buNone/>
            </a:pPr>
            <a:r>
              <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Defining EER is required before performing queries, analysis and data visualization.</a:t>
            </a:r>
            <a:endParaRPr sz="1800">
              <a:solidFill>
                <a:srgbClr val="595959"/>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1">
  <p:cSld name="CUSTOM_7_1_1_1_1_1_1_1_1_1_1_1_1_1_1_1_1_1_1">
    <p:bg>
      <p:bgPr>
        <a:solidFill>
          <a:schemeClr val="dk2"/>
        </a:solidFill>
      </p:bgPr>
    </p:bg>
    <p:spTree>
      <p:nvGrpSpPr>
        <p:cNvPr id="10" name="Shape 10"/>
        <p:cNvGrpSpPr/>
        <p:nvPr/>
      </p:nvGrpSpPr>
      <p:grpSpPr>
        <a:xfrm>
          <a:off x="0" y="0"/>
          <a:ext cx="0" cy="0"/>
          <a:chOff x="0" y="0"/>
          <a:chExt cx="0" cy="0"/>
        </a:xfrm>
      </p:grpSpPr>
      <p:sp>
        <p:nvSpPr>
          <p:cNvPr id="11" name="Google Shape;11;p23"/>
          <p:cNvSpPr/>
          <p:nvPr>
            <p:ph idx="2" type="pic"/>
          </p:nvPr>
        </p:nvSpPr>
        <p:spPr>
          <a:xfrm>
            <a:off x="0" y="0"/>
            <a:ext cx="9144000" cy="5143500"/>
          </a:xfrm>
          <a:prstGeom prst="rect">
            <a:avLst/>
          </a:prstGeom>
          <a:noFill/>
          <a:ln>
            <a:noFill/>
          </a:ln>
        </p:spPr>
      </p:sp>
      <p:sp>
        <p:nvSpPr>
          <p:cNvPr id="12" name="Google Shape;12;p23"/>
          <p:cNvSpPr txBox="1"/>
          <p:nvPr>
            <p:ph type="title"/>
          </p:nvPr>
        </p:nvSpPr>
        <p:spPr>
          <a:xfrm>
            <a:off x="228600" y="251551"/>
            <a:ext cx="6665700" cy="2625300"/>
          </a:xfrm>
          <a:prstGeom prst="rect">
            <a:avLst/>
          </a:prstGeom>
          <a:noFill/>
          <a:ln>
            <a:noFill/>
          </a:ln>
        </p:spPr>
        <p:txBody>
          <a:bodyPr anchorCtr="0" anchor="t" bIns="0" lIns="0" spcFirstLastPara="1" rIns="0" wrap="square" tIns="0">
            <a:spAutoFit/>
          </a:bodyPr>
          <a:lstStyle>
            <a:lvl1pPr lvl="0" algn="l">
              <a:lnSpc>
                <a:spcPct val="70000"/>
              </a:lnSpc>
              <a:spcBef>
                <a:spcPts val="0"/>
              </a:spcBef>
              <a:spcAft>
                <a:spcPts val="0"/>
              </a:spcAft>
              <a:buSzPts val="3000"/>
              <a:buNone/>
              <a:defRPr sz="8000">
                <a:latin typeface="Afacad Flux Medium"/>
                <a:ea typeface="Afacad Flux Medium"/>
                <a:cs typeface="Afacad Flux Medium"/>
                <a:sym typeface="Afacad Flux Medium"/>
              </a:defRPr>
            </a:lvl1pPr>
            <a:lvl2pPr lvl="1" algn="l">
              <a:lnSpc>
                <a:spcPct val="115000"/>
              </a:lnSpc>
              <a:spcBef>
                <a:spcPts val="0"/>
              </a:spcBef>
              <a:spcAft>
                <a:spcPts val="0"/>
              </a:spcAft>
              <a:buSzPts val="1400"/>
              <a:buNone/>
              <a:defRPr sz="8000"/>
            </a:lvl2pPr>
            <a:lvl3pPr lvl="2" algn="l">
              <a:lnSpc>
                <a:spcPct val="115000"/>
              </a:lnSpc>
              <a:spcBef>
                <a:spcPts val="0"/>
              </a:spcBef>
              <a:spcAft>
                <a:spcPts val="0"/>
              </a:spcAft>
              <a:buSzPts val="1400"/>
              <a:buNone/>
              <a:defRPr sz="8000"/>
            </a:lvl3pPr>
            <a:lvl4pPr lvl="3" algn="l">
              <a:lnSpc>
                <a:spcPct val="115000"/>
              </a:lnSpc>
              <a:spcBef>
                <a:spcPts val="0"/>
              </a:spcBef>
              <a:spcAft>
                <a:spcPts val="0"/>
              </a:spcAft>
              <a:buSzPts val="1400"/>
              <a:buNone/>
              <a:defRPr sz="8000"/>
            </a:lvl4pPr>
            <a:lvl5pPr lvl="4" algn="l">
              <a:lnSpc>
                <a:spcPct val="115000"/>
              </a:lnSpc>
              <a:spcBef>
                <a:spcPts val="0"/>
              </a:spcBef>
              <a:spcAft>
                <a:spcPts val="0"/>
              </a:spcAft>
              <a:buSzPts val="1400"/>
              <a:buNone/>
              <a:defRPr sz="8000"/>
            </a:lvl5pPr>
            <a:lvl6pPr lvl="5" algn="l">
              <a:lnSpc>
                <a:spcPct val="115000"/>
              </a:lnSpc>
              <a:spcBef>
                <a:spcPts val="0"/>
              </a:spcBef>
              <a:spcAft>
                <a:spcPts val="0"/>
              </a:spcAft>
              <a:buSzPts val="1400"/>
              <a:buNone/>
              <a:defRPr sz="8000"/>
            </a:lvl6pPr>
            <a:lvl7pPr lvl="6" algn="l">
              <a:lnSpc>
                <a:spcPct val="115000"/>
              </a:lnSpc>
              <a:spcBef>
                <a:spcPts val="0"/>
              </a:spcBef>
              <a:spcAft>
                <a:spcPts val="0"/>
              </a:spcAft>
              <a:buSzPts val="1400"/>
              <a:buNone/>
              <a:defRPr sz="8000"/>
            </a:lvl7pPr>
            <a:lvl8pPr lvl="7" algn="l">
              <a:lnSpc>
                <a:spcPct val="115000"/>
              </a:lnSpc>
              <a:spcBef>
                <a:spcPts val="0"/>
              </a:spcBef>
              <a:spcAft>
                <a:spcPts val="0"/>
              </a:spcAft>
              <a:buSzPts val="1400"/>
              <a:buNone/>
              <a:defRPr sz="8000"/>
            </a:lvl8pPr>
            <a:lvl9pPr lvl="8" algn="l">
              <a:lnSpc>
                <a:spcPct val="115000"/>
              </a:lnSpc>
              <a:spcBef>
                <a:spcPts val="0"/>
              </a:spcBef>
              <a:spcAft>
                <a:spcPts val="0"/>
              </a:spcAft>
              <a:buSzPts val="1400"/>
              <a:buNone/>
              <a:defRPr sz="8000"/>
            </a:lvl9pPr>
          </a:lstStyle>
          <a:p/>
        </p:txBody>
      </p:sp>
      <p:sp>
        <p:nvSpPr>
          <p:cNvPr id="13" name="Google Shape;13;p23"/>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200"/>
              </a:spcAft>
              <a:buClr>
                <a:srgbClr val="000000"/>
              </a:buClr>
              <a:buSzPts val="900"/>
              <a:buFont typeface="Arial"/>
              <a:buNone/>
            </a:pPr>
            <a:r>
              <a:t/>
            </a:r>
            <a:endParaRPr b="0" i="0" sz="900" u="none" cap="none" strike="noStrike">
              <a:solidFill>
                <a:schemeClr val="lt1"/>
              </a:solidFill>
              <a:latin typeface="Afacad Flux Medium"/>
              <a:ea typeface="Afacad Flux Medium"/>
              <a:cs typeface="Afacad Flux Medium"/>
              <a:sym typeface="Afacad Flux Medium"/>
            </a:endParaRPr>
          </a:p>
        </p:txBody>
      </p:sp>
      <p:sp>
        <p:nvSpPr>
          <p:cNvPr id="14" name="Google Shape;14;p23"/>
          <p:cNvSpPr txBox="1"/>
          <p:nvPr>
            <p:ph idx="1" type="subTitle"/>
          </p:nvPr>
        </p:nvSpPr>
        <p:spPr>
          <a:xfrm>
            <a:off x="7730000" y="407600"/>
            <a:ext cx="1080000" cy="290100"/>
          </a:xfrm>
          <a:prstGeom prst="rect">
            <a:avLst/>
          </a:prstGeom>
          <a:noFill/>
          <a:ln>
            <a:noFill/>
          </a:ln>
        </p:spPr>
        <p:txBody>
          <a:bodyPr anchorCtr="0" anchor="ctr" bIns="91425" lIns="91425" spcFirstLastPara="1" rIns="91425" wrap="square" tIns="91425">
            <a:spAutoFit/>
          </a:bodyPr>
          <a:lstStyle>
            <a:lvl1pPr lvl="0" algn="ctr">
              <a:lnSpc>
                <a:spcPct val="80000"/>
              </a:lnSpc>
              <a:spcBef>
                <a:spcPts val="0"/>
              </a:spcBef>
              <a:spcAft>
                <a:spcPts val="0"/>
              </a:spcAft>
              <a:buSzPts val="1200"/>
              <a:buNone/>
              <a:defRPr sz="900"/>
            </a:lvl1pPr>
            <a:lvl2pPr lvl="1"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5" name="Google Shape;15;p23"/>
          <p:cNvSpPr txBox="1"/>
          <p:nvPr>
            <p:ph idx="3" type="subTitle"/>
          </p:nvPr>
        </p:nvSpPr>
        <p:spPr>
          <a:xfrm>
            <a:off x="-104075" y="4248500"/>
            <a:ext cx="1728000" cy="2901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1200"/>
              <a:buNone/>
              <a:defRPr sz="1400"/>
            </a:lvl1pPr>
            <a:lvl2pPr lvl="1"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6" name="Google Shape;16;p23"/>
          <p:cNvSpPr txBox="1"/>
          <p:nvPr>
            <p:ph idx="4" type="subTitle"/>
          </p:nvPr>
        </p:nvSpPr>
        <p:spPr>
          <a:xfrm>
            <a:off x="1381975" y="4248500"/>
            <a:ext cx="1728000" cy="2901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1200"/>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 name="Google Shape;17;p23"/>
          <p:cNvSpPr txBox="1"/>
          <p:nvPr>
            <p:ph idx="5" type="subTitle"/>
          </p:nvPr>
        </p:nvSpPr>
        <p:spPr>
          <a:xfrm>
            <a:off x="3081175" y="4248500"/>
            <a:ext cx="1728000" cy="2901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1200"/>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cards">
  <p:cSld name="BLANK_1_1_1_1_1_1_2_1_1">
    <p:spTree>
      <p:nvGrpSpPr>
        <p:cNvPr id="75" name="Shape 75"/>
        <p:cNvGrpSpPr/>
        <p:nvPr/>
      </p:nvGrpSpPr>
      <p:grpSpPr>
        <a:xfrm>
          <a:off x="0" y="0"/>
          <a:ext cx="0" cy="0"/>
          <a:chOff x="0" y="0"/>
          <a:chExt cx="0" cy="0"/>
        </a:xfrm>
      </p:grpSpPr>
      <p:sp>
        <p:nvSpPr>
          <p:cNvPr id="76" name="Google Shape;76;p45"/>
          <p:cNvSpPr txBox="1"/>
          <p:nvPr>
            <p:ph type="title"/>
          </p:nvPr>
        </p:nvSpPr>
        <p:spPr>
          <a:xfrm>
            <a:off x="137150" y="228600"/>
            <a:ext cx="6480300" cy="81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900"/>
            </a:lvl1pPr>
            <a:lvl2pPr lvl="1"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2pPr>
            <a:lvl3pPr lvl="2"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3pPr>
            <a:lvl4pPr lvl="3"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4pPr>
            <a:lvl5pPr lvl="4"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5pPr>
            <a:lvl6pPr lvl="5"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6pPr>
            <a:lvl7pPr lvl="6"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7pPr>
            <a:lvl8pPr lvl="7"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8pPr>
            <a:lvl9pPr lvl="8"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9pPr>
          </a:lstStyle>
          <a:p/>
        </p:txBody>
      </p:sp>
      <p:sp>
        <p:nvSpPr>
          <p:cNvPr id="77" name="Google Shape;77;p45"/>
          <p:cNvSpPr txBox="1"/>
          <p:nvPr>
            <p:ph idx="1" type="subTitle"/>
          </p:nvPr>
        </p:nvSpPr>
        <p:spPr>
          <a:xfrm>
            <a:off x="432650" y="160400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78" name="Google Shape;78;p45"/>
          <p:cNvSpPr txBox="1"/>
          <p:nvPr>
            <p:ph idx="2" type="body"/>
          </p:nvPr>
        </p:nvSpPr>
        <p:spPr>
          <a:xfrm>
            <a:off x="432650" y="1811750"/>
            <a:ext cx="1711800" cy="818700"/>
          </a:xfrm>
          <a:prstGeom prst="rect">
            <a:avLst/>
          </a:prstGeom>
          <a:noFill/>
          <a:ln>
            <a:noFill/>
          </a:ln>
        </p:spPr>
        <p:txBody>
          <a:bodyPr anchorCtr="0" anchor="t" bIns="0" lIns="0" spcFirstLastPara="1" rIns="0" wrap="square" tIns="0">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800"/>
              </a:spcBef>
              <a:spcAft>
                <a:spcPts val="0"/>
              </a:spcAft>
              <a:buSzPts val="1000"/>
              <a:buChar char="○"/>
              <a:defRPr sz="1000"/>
            </a:lvl2pPr>
            <a:lvl3pPr indent="-292100" lvl="2" marL="1371600" algn="l">
              <a:lnSpc>
                <a:spcPct val="100000"/>
              </a:lnSpc>
              <a:spcBef>
                <a:spcPts val="800"/>
              </a:spcBef>
              <a:spcAft>
                <a:spcPts val="0"/>
              </a:spcAft>
              <a:buSzPts val="1000"/>
              <a:buChar char="■"/>
              <a:defRPr sz="1000"/>
            </a:lvl3pPr>
            <a:lvl4pPr indent="-292100" lvl="3" marL="1828800" algn="l">
              <a:lnSpc>
                <a:spcPct val="100000"/>
              </a:lnSpc>
              <a:spcBef>
                <a:spcPts val="800"/>
              </a:spcBef>
              <a:spcAft>
                <a:spcPts val="0"/>
              </a:spcAft>
              <a:buSzPts val="1000"/>
              <a:buChar char="●"/>
              <a:defRPr sz="1000"/>
            </a:lvl4pPr>
            <a:lvl5pPr indent="-292100" lvl="4" marL="2286000" algn="l">
              <a:lnSpc>
                <a:spcPct val="100000"/>
              </a:lnSpc>
              <a:spcBef>
                <a:spcPts val="800"/>
              </a:spcBef>
              <a:spcAft>
                <a:spcPts val="0"/>
              </a:spcAft>
              <a:buSzPts val="1000"/>
              <a:buChar char="○"/>
              <a:defRPr sz="1000"/>
            </a:lvl5pPr>
            <a:lvl6pPr indent="-292100" lvl="5" marL="2743200" algn="l">
              <a:lnSpc>
                <a:spcPct val="100000"/>
              </a:lnSpc>
              <a:spcBef>
                <a:spcPts val="800"/>
              </a:spcBef>
              <a:spcAft>
                <a:spcPts val="0"/>
              </a:spcAft>
              <a:buSzPts val="1000"/>
              <a:buChar char="■"/>
              <a:defRPr sz="1000"/>
            </a:lvl6pPr>
            <a:lvl7pPr indent="-292100" lvl="6" marL="3200400" algn="l">
              <a:lnSpc>
                <a:spcPct val="100000"/>
              </a:lnSpc>
              <a:spcBef>
                <a:spcPts val="800"/>
              </a:spcBef>
              <a:spcAft>
                <a:spcPts val="0"/>
              </a:spcAft>
              <a:buSzPts val="1000"/>
              <a:buChar char="●"/>
              <a:defRPr sz="1000"/>
            </a:lvl7pPr>
            <a:lvl8pPr indent="-292100" lvl="7" marL="3657600" algn="l">
              <a:lnSpc>
                <a:spcPct val="100000"/>
              </a:lnSpc>
              <a:spcBef>
                <a:spcPts val="800"/>
              </a:spcBef>
              <a:spcAft>
                <a:spcPts val="0"/>
              </a:spcAft>
              <a:buSzPts val="1000"/>
              <a:buChar char="○"/>
              <a:defRPr sz="1000"/>
            </a:lvl8pPr>
            <a:lvl9pPr indent="-292100" lvl="8" marL="4114800" algn="l">
              <a:lnSpc>
                <a:spcPct val="100000"/>
              </a:lnSpc>
              <a:spcBef>
                <a:spcPts val="800"/>
              </a:spcBef>
              <a:spcAft>
                <a:spcPts val="800"/>
              </a:spcAft>
              <a:buSzPts val="1000"/>
              <a:buChar char="■"/>
              <a:defRPr sz="1000"/>
            </a:lvl9pPr>
          </a:lstStyle>
          <a:p/>
        </p:txBody>
      </p:sp>
      <p:sp>
        <p:nvSpPr>
          <p:cNvPr id="79" name="Google Shape;79;p45"/>
          <p:cNvSpPr txBox="1"/>
          <p:nvPr>
            <p:ph idx="3" type="subTitle"/>
          </p:nvPr>
        </p:nvSpPr>
        <p:spPr>
          <a:xfrm>
            <a:off x="438875" y="344915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80" name="Google Shape;80;p45"/>
          <p:cNvSpPr txBox="1"/>
          <p:nvPr>
            <p:ph idx="4" type="body"/>
          </p:nvPr>
        </p:nvSpPr>
        <p:spPr>
          <a:xfrm>
            <a:off x="438875" y="365690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81" name="Google Shape;81;p45"/>
          <p:cNvSpPr txBox="1"/>
          <p:nvPr>
            <p:ph idx="5" type="subTitle"/>
          </p:nvPr>
        </p:nvSpPr>
        <p:spPr>
          <a:xfrm>
            <a:off x="2621613" y="160400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82" name="Google Shape;82;p45"/>
          <p:cNvSpPr txBox="1"/>
          <p:nvPr>
            <p:ph idx="6" type="body"/>
          </p:nvPr>
        </p:nvSpPr>
        <p:spPr>
          <a:xfrm>
            <a:off x="2621613" y="181175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83" name="Google Shape;83;p45"/>
          <p:cNvSpPr txBox="1"/>
          <p:nvPr>
            <p:ph idx="7" type="subTitle"/>
          </p:nvPr>
        </p:nvSpPr>
        <p:spPr>
          <a:xfrm>
            <a:off x="2627850" y="344915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84" name="Google Shape;84;p45"/>
          <p:cNvSpPr txBox="1"/>
          <p:nvPr>
            <p:ph idx="8" type="body"/>
          </p:nvPr>
        </p:nvSpPr>
        <p:spPr>
          <a:xfrm>
            <a:off x="2627850" y="365690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85" name="Google Shape;85;p45"/>
          <p:cNvSpPr txBox="1"/>
          <p:nvPr>
            <p:ph idx="9" type="subTitle"/>
          </p:nvPr>
        </p:nvSpPr>
        <p:spPr>
          <a:xfrm>
            <a:off x="4810588" y="160400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86" name="Google Shape;86;p45"/>
          <p:cNvSpPr txBox="1"/>
          <p:nvPr>
            <p:ph idx="13" type="body"/>
          </p:nvPr>
        </p:nvSpPr>
        <p:spPr>
          <a:xfrm>
            <a:off x="4810588" y="181175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87" name="Google Shape;87;p45"/>
          <p:cNvSpPr txBox="1"/>
          <p:nvPr>
            <p:ph idx="14" type="subTitle"/>
          </p:nvPr>
        </p:nvSpPr>
        <p:spPr>
          <a:xfrm>
            <a:off x="4813700" y="344915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88" name="Google Shape;88;p45"/>
          <p:cNvSpPr txBox="1"/>
          <p:nvPr>
            <p:ph idx="15" type="body"/>
          </p:nvPr>
        </p:nvSpPr>
        <p:spPr>
          <a:xfrm>
            <a:off x="4813700" y="365690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89" name="Google Shape;89;p45"/>
          <p:cNvSpPr txBox="1"/>
          <p:nvPr>
            <p:ph idx="16" type="subTitle"/>
          </p:nvPr>
        </p:nvSpPr>
        <p:spPr>
          <a:xfrm>
            <a:off x="6999550" y="160400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90" name="Google Shape;90;p45"/>
          <p:cNvSpPr txBox="1"/>
          <p:nvPr>
            <p:ph idx="17" type="body"/>
          </p:nvPr>
        </p:nvSpPr>
        <p:spPr>
          <a:xfrm>
            <a:off x="6999550" y="181175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91" name="Google Shape;91;p45"/>
          <p:cNvSpPr txBox="1"/>
          <p:nvPr>
            <p:ph idx="18" type="subTitle"/>
          </p:nvPr>
        </p:nvSpPr>
        <p:spPr>
          <a:xfrm>
            <a:off x="7005800" y="3449150"/>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gn="l">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92" name="Google Shape;92;p45"/>
          <p:cNvSpPr txBox="1"/>
          <p:nvPr>
            <p:ph idx="19" type="body"/>
          </p:nvPr>
        </p:nvSpPr>
        <p:spPr>
          <a:xfrm>
            <a:off x="7005800" y="3656900"/>
            <a:ext cx="1711800" cy="818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th images">
  <p:cSld name="BLANK_1_1_1_1_1_1_2_1_1_1">
    <p:spTree>
      <p:nvGrpSpPr>
        <p:cNvPr id="93" name="Shape 93"/>
        <p:cNvGrpSpPr/>
        <p:nvPr/>
      </p:nvGrpSpPr>
      <p:grpSpPr>
        <a:xfrm>
          <a:off x="0" y="0"/>
          <a:ext cx="0" cy="0"/>
          <a:chOff x="0" y="0"/>
          <a:chExt cx="0" cy="0"/>
        </a:xfrm>
      </p:grpSpPr>
      <p:sp>
        <p:nvSpPr>
          <p:cNvPr id="94" name="Google Shape;94;p46"/>
          <p:cNvSpPr txBox="1"/>
          <p:nvPr>
            <p:ph type="title"/>
          </p:nvPr>
        </p:nvSpPr>
        <p:spPr>
          <a:xfrm>
            <a:off x="137150" y="228600"/>
            <a:ext cx="6480300" cy="81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900"/>
            </a:lvl1pPr>
            <a:lvl2pPr lvl="1"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2pPr>
            <a:lvl3pPr lvl="2"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3pPr>
            <a:lvl4pPr lvl="3"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4pPr>
            <a:lvl5pPr lvl="4"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5pPr>
            <a:lvl6pPr lvl="5"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6pPr>
            <a:lvl7pPr lvl="6"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7pPr>
            <a:lvl8pPr lvl="7"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8pPr>
            <a:lvl9pPr lvl="8"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9pPr>
          </a:lstStyle>
          <a:p/>
        </p:txBody>
      </p:sp>
      <p:sp>
        <p:nvSpPr>
          <p:cNvPr id="95" name="Google Shape;95;p46"/>
          <p:cNvSpPr txBox="1"/>
          <p:nvPr>
            <p:ph idx="1" type="subTitle"/>
          </p:nvPr>
        </p:nvSpPr>
        <p:spPr>
          <a:xfrm>
            <a:off x="438875" y="3276043"/>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96" name="Google Shape;96;p46"/>
          <p:cNvSpPr txBox="1"/>
          <p:nvPr>
            <p:ph idx="2" type="body"/>
          </p:nvPr>
        </p:nvSpPr>
        <p:spPr>
          <a:xfrm>
            <a:off x="438875" y="3656900"/>
            <a:ext cx="1711800" cy="663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97" name="Google Shape;97;p46"/>
          <p:cNvSpPr txBox="1"/>
          <p:nvPr>
            <p:ph idx="3" type="subTitle"/>
          </p:nvPr>
        </p:nvSpPr>
        <p:spPr>
          <a:xfrm>
            <a:off x="2630975" y="1803668"/>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98" name="Google Shape;98;p46"/>
          <p:cNvSpPr txBox="1"/>
          <p:nvPr>
            <p:ph idx="4" type="body"/>
          </p:nvPr>
        </p:nvSpPr>
        <p:spPr>
          <a:xfrm>
            <a:off x="2630975" y="2184525"/>
            <a:ext cx="1711800" cy="663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99" name="Google Shape;99;p46"/>
          <p:cNvSpPr txBox="1"/>
          <p:nvPr>
            <p:ph idx="5" type="subTitle"/>
          </p:nvPr>
        </p:nvSpPr>
        <p:spPr>
          <a:xfrm>
            <a:off x="4821925" y="3269293"/>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00" name="Google Shape;100;p46"/>
          <p:cNvSpPr txBox="1"/>
          <p:nvPr>
            <p:ph idx="6" type="body"/>
          </p:nvPr>
        </p:nvSpPr>
        <p:spPr>
          <a:xfrm>
            <a:off x="4821925" y="3650150"/>
            <a:ext cx="1711800" cy="663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101" name="Google Shape;101;p46"/>
          <p:cNvSpPr txBox="1"/>
          <p:nvPr>
            <p:ph idx="7" type="subTitle"/>
          </p:nvPr>
        </p:nvSpPr>
        <p:spPr>
          <a:xfrm>
            <a:off x="7015175" y="1803668"/>
            <a:ext cx="1711800" cy="16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02" name="Google Shape;102;p46"/>
          <p:cNvSpPr txBox="1"/>
          <p:nvPr>
            <p:ph idx="8" type="body"/>
          </p:nvPr>
        </p:nvSpPr>
        <p:spPr>
          <a:xfrm>
            <a:off x="7015175" y="2184525"/>
            <a:ext cx="1711800" cy="663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800"/>
              </a:spcBef>
              <a:spcAft>
                <a:spcPts val="0"/>
              </a:spcAft>
              <a:buClr>
                <a:schemeClr val="lt1"/>
              </a:buClr>
              <a:buSzPts val="1000"/>
              <a:buFont typeface="Afacad Flux"/>
              <a:buChar char="○"/>
              <a:defRPr sz="1000"/>
            </a:lvl2pPr>
            <a:lvl3pPr indent="-292100" lvl="2" marL="1371600" algn="l">
              <a:lnSpc>
                <a:spcPct val="115000"/>
              </a:lnSpc>
              <a:spcBef>
                <a:spcPts val="800"/>
              </a:spcBef>
              <a:spcAft>
                <a:spcPts val="0"/>
              </a:spcAft>
              <a:buClr>
                <a:schemeClr val="lt1"/>
              </a:buClr>
              <a:buSzPts val="1000"/>
              <a:buFont typeface="Afacad Flux"/>
              <a:buChar char="■"/>
              <a:defRPr sz="1000"/>
            </a:lvl3pPr>
            <a:lvl4pPr indent="-292100" lvl="3" marL="1828800" algn="l">
              <a:lnSpc>
                <a:spcPct val="115000"/>
              </a:lnSpc>
              <a:spcBef>
                <a:spcPts val="800"/>
              </a:spcBef>
              <a:spcAft>
                <a:spcPts val="0"/>
              </a:spcAft>
              <a:buClr>
                <a:schemeClr val="lt1"/>
              </a:buClr>
              <a:buSzPts val="1000"/>
              <a:buFont typeface="Afacad Flux"/>
              <a:buChar char="●"/>
              <a:defRPr sz="1000"/>
            </a:lvl4pPr>
            <a:lvl5pPr indent="-292100" lvl="4" marL="2286000" algn="l">
              <a:lnSpc>
                <a:spcPct val="115000"/>
              </a:lnSpc>
              <a:spcBef>
                <a:spcPts val="800"/>
              </a:spcBef>
              <a:spcAft>
                <a:spcPts val="0"/>
              </a:spcAft>
              <a:buClr>
                <a:schemeClr val="lt1"/>
              </a:buClr>
              <a:buSzPts val="1000"/>
              <a:buFont typeface="Afacad Flux"/>
              <a:buChar char="○"/>
              <a:defRPr sz="1000"/>
            </a:lvl5pPr>
            <a:lvl6pPr indent="-292100" lvl="5" marL="2743200" algn="l">
              <a:lnSpc>
                <a:spcPct val="115000"/>
              </a:lnSpc>
              <a:spcBef>
                <a:spcPts val="800"/>
              </a:spcBef>
              <a:spcAft>
                <a:spcPts val="0"/>
              </a:spcAft>
              <a:buClr>
                <a:schemeClr val="lt1"/>
              </a:buClr>
              <a:buSzPts val="1000"/>
              <a:buFont typeface="Afacad Flux"/>
              <a:buChar char="■"/>
              <a:defRPr sz="1000"/>
            </a:lvl6pPr>
            <a:lvl7pPr indent="-292100" lvl="6" marL="3200400" algn="l">
              <a:lnSpc>
                <a:spcPct val="115000"/>
              </a:lnSpc>
              <a:spcBef>
                <a:spcPts val="800"/>
              </a:spcBef>
              <a:spcAft>
                <a:spcPts val="0"/>
              </a:spcAft>
              <a:buClr>
                <a:schemeClr val="lt1"/>
              </a:buClr>
              <a:buSzPts val="1000"/>
              <a:buFont typeface="Afacad Flux"/>
              <a:buChar char="●"/>
              <a:defRPr sz="1000"/>
            </a:lvl7pPr>
            <a:lvl8pPr indent="-292100" lvl="7" marL="3657600" algn="l">
              <a:lnSpc>
                <a:spcPct val="115000"/>
              </a:lnSpc>
              <a:spcBef>
                <a:spcPts val="800"/>
              </a:spcBef>
              <a:spcAft>
                <a:spcPts val="0"/>
              </a:spcAft>
              <a:buClr>
                <a:schemeClr val="lt1"/>
              </a:buClr>
              <a:buSzPts val="1000"/>
              <a:buFont typeface="Afacad Flux"/>
              <a:buChar char="○"/>
              <a:defRPr sz="1000"/>
            </a:lvl8pPr>
            <a:lvl9pPr indent="-292100" lvl="8" marL="4114800" algn="l">
              <a:lnSpc>
                <a:spcPct val="115000"/>
              </a:lnSpc>
              <a:spcBef>
                <a:spcPts val="800"/>
              </a:spcBef>
              <a:spcAft>
                <a:spcPts val="800"/>
              </a:spcAft>
              <a:buClr>
                <a:schemeClr val="lt1"/>
              </a:buClr>
              <a:buSzPts val="1000"/>
              <a:buFont typeface="Afacad Flux"/>
              <a:buChar char="■"/>
              <a:defRPr sz="1000"/>
            </a:lvl9pPr>
          </a:lstStyle>
          <a:p/>
        </p:txBody>
      </p:sp>
      <p:sp>
        <p:nvSpPr>
          <p:cNvPr id="103" name="Google Shape;103;p46"/>
          <p:cNvSpPr/>
          <p:nvPr>
            <p:ph idx="9" type="pic"/>
          </p:nvPr>
        </p:nvSpPr>
        <p:spPr>
          <a:xfrm>
            <a:off x="4618950" y="1116450"/>
            <a:ext cx="2085600" cy="1353300"/>
          </a:xfrm>
          <a:prstGeom prst="roundRect">
            <a:avLst>
              <a:gd fmla="val 50000" name="adj"/>
            </a:avLst>
          </a:prstGeom>
          <a:solidFill>
            <a:schemeClr val="dk2"/>
          </a:solidFill>
          <a:ln>
            <a:noFill/>
          </a:ln>
        </p:spPr>
      </p:sp>
      <p:sp>
        <p:nvSpPr>
          <p:cNvPr id="104" name="Google Shape;104;p46"/>
          <p:cNvSpPr/>
          <p:nvPr>
            <p:ph idx="13" type="pic"/>
          </p:nvPr>
        </p:nvSpPr>
        <p:spPr>
          <a:xfrm>
            <a:off x="243750" y="1116450"/>
            <a:ext cx="2085600" cy="1353300"/>
          </a:xfrm>
          <a:prstGeom prst="roundRect">
            <a:avLst>
              <a:gd fmla="val 50000" name="adj"/>
            </a:avLst>
          </a:prstGeom>
          <a:solidFill>
            <a:schemeClr val="dk2"/>
          </a:solidFill>
          <a:ln>
            <a:noFill/>
          </a:ln>
        </p:spPr>
      </p:sp>
      <p:sp>
        <p:nvSpPr>
          <p:cNvPr id="105" name="Google Shape;105;p46"/>
          <p:cNvSpPr/>
          <p:nvPr>
            <p:ph idx="14" type="pic"/>
          </p:nvPr>
        </p:nvSpPr>
        <p:spPr>
          <a:xfrm>
            <a:off x="2423725" y="3336138"/>
            <a:ext cx="2085600" cy="1353300"/>
          </a:xfrm>
          <a:prstGeom prst="roundRect">
            <a:avLst>
              <a:gd fmla="val 50000" name="adj"/>
            </a:avLst>
          </a:prstGeom>
          <a:solidFill>
            <a:schemeClr val="dk2"/>
          </a:solidFill>
          <a:ln>
            <a:noFill/>
          </a:ln>
        </p:spPr>
      </p:sp>
      <p:sp>
        <p:nvSpPr>
          <p:cNvPr id="106" name="Google Shape;106;p46"/>
          <p:cNvSpPr/>
          <p:nvPr>
            <p:ph idx="15" type="pic"/>
          </p:nvPr>
        </p:nvSpPr>
        <p:spPr>
          <a:xfrm>
            <a:off x="6802800" y="3336150"/>
            <a:ext cx="1984200" cy="1353300"/>
          </a:xfrm>
          <a:prstGeom prst="roundRect">
            <a:avLst>
              <a:gd fmla="val 50000" name="adj"/>
            </a:avLst>
          </a:prstGeom>
          <a:solidFill>
            <a:schemeClr val="dk2"/>
          </a:solidFill>
          <a:ln>
            <a:noFill/>
          </a:ln>
        </p:spPr>
      </p:sp>
    </p:spTree>
  </p:cSld>
  <p:clrMapOvr>
    <a:masterClrMapping/>
  </p:clrMapOvr>
  <p:extLst>
    <p:ext uri="{DCECCB84-F9BA-43D5-87BE-67443E8EF086}">
      <p15:sldGuideLst>
        <p15:guide id="1" orient="horz" pos="704">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ALT 1">
  <p:cSld name="CUSTOM_3">
    <p:spTree>
      <p:nvGrpSpPr>
        <p:cNvPr id="107" name="Shape 107"/>
        <p:cNvGrpSpPr/>
        <p:nvPr/>
      </p:nvGrpSpPr>
      <p:grpSpPr>
        <a:xfrm>
          <a:off x="0" y="0"/>
          <a:ext cx="0" cy="0"/>
          <a:chOff x="0" y="0"/>
          <a:chExt cx="0" cy="0"/>
        </a:xfrm>
      </p:grpSpPr>
      <p:sp>
        <p:nvSpPr>
          <p:cNvPr id="108" name="Google Shape;108;p47"/>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09" name="Google Shape;109;p47"/>
          <p:cNvSpPr txBox="1"/>
          <p:nvPr>
            <p:ph idx="1" type="body"/>
          </p:nvPr>
        </p:nvSpPr>
        <p:spPr>
          <a:xfrm>
            <a:off x="4541200" y="3027628"/>
            <a:ext cx="2261700" cy="1292400"/>
          </a:xfrm>
          <a:prstGeom prst="rect">
            <a:avLst/>
          </a:prstGeom>
          <a:noFill/>
          <a:ln>
            <a:noFill/>
          </a:ln>
        </p:spPr>
        <p:txBody>
          <a:bodyPr anchorCtr="0" anchor="t" bIns="91425" lIns="0"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10" name="Google Shape;110;p47"/>
          <p:cNvSpPr txBox="1"/>
          <p:nvPr>
            <p:ph idx="2" type="subTitle"/>
          </p:nvPr>
        </p:nvSpPr>
        <p:spPr>
          <a:xfrm>
            <a:off x="4461225" y="2399875"/>
            <a:ext cx="2199900" cy="514200"/>
          </a:xfrm>
          <a:prstGeom prst="rect">
            <a:avLst/>
          </a:prstGeom>
          <a:noFill/>
          <a:ln>
            <a:noFill/>
          </a:ln>
        </p:spPr>
        <p:txBody>
          <a:bodyPr anchorCtr="0" anchor="ctr" bIns="91425" lIns="91425" spcFirstLastPara="1" rIns="91425" wrap="square" tIns="91425">
            <a:spAutoFit/>
          </a:bodyPr>
          <a:lstStyle>
            <a:lvl1pPr lvl="0"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l">
              <a:lnSpc>
                <a:spcPct val="115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11" name="Google Shape;111;p47"/>
          <p:cNvSpPr txBox="1"/>
          <p:nvPr>
            <p:ph idx="3" type="body"/>
          </p:nvPr>
        </p:nvSpPr>
        <p:spPr>
          <a:xfrm>
            <a:off x="529800" y="3788256"/>
            <a:ext cx="3230400" cy="895500"/>
          </a:xfrm>
          <a:prstGeom prst="rect">
            <a:avLst/>
          </a:prstGeom>
          <a:noFill/>
          <a:ln>
            <a:noFill/>
          </a:ln>
        </p:spPr>
        <p:txBody>
          <a:bodyPr anchorCtr="0" anchor="t" bIns="91425" lIns="0" spcFirstLastPara="1" rIns="0" wrap="square" tIns="0">
            <a:noAutofit/>
          </a:bodyPr>
          <a:lstStyle>
            <a:lvl1pPr indent="-304800" lvl="0" marL="457200" algn="l">
              <a:lnSpc>
                <a:spcPct val="115000"/>
              </a:lnSpc>
              <a:spcBef>
                <a:spcPts val="0"/>
              </a:spcBef>
              <a:spcAft>
                <a:spcPts val="0"/>
              </a:spcAft>
              <a:buClr>
                <a:schemeClr val="lt1"/>
              </a:buClr>
              <a:buSzPts val="1200"/>
              <a:buFont typeface="Afacad Flux"/>
              <a:buChar char="●"/>
              <a:defRPr/>
            </a:lvl1pPr>
            <a:lvl2pPr indent="-304800" lvl="1" marL="914400" algn="l">
              <a:lnSpc>
                <a:spcPct val="115000"/>
              </a:lnSpc>
              <a:spcBef>
                <a:spcPts val="0"/>
              </a:spcBef>
              <a:spcAft>
                <a:spcPts val="0"/>
              </a:spcAft>
              <a:buClr>
                <a:schemeClr val="lt1"/>
              </a:buClr>
              <a:buSzPts val="1200"/>
              <a:buFont typeface="Afacad Flux"/>
              <a:buChar char="○"/>
              <a:defRPr/>
            </a:lvl2pPr>
            <a:lvl3pPr indent="-304800" lvl="2" marL="1371600" algn="l">
              <a:lnSpc>
                <a:spcPct val="115000"/>
              </a:lnSpc>
              <a:spcBef>
                <a:spcPts val="0"/>
              </a:spcBef>
              <a:spcAft>
                <a:spcPts val="0"/>
              </a:spcAft>
              <a:buClr>
                <a:schemeClr val="lt1"/>
              </a:buClr>
              <a:buSzPts val="1200"/>
              <a:buFont typeface="Afacad Flux"/>
              <a:buChar char="■"/>
              <a:defRPr/>
            </a:lvl3pPr>
            <a:lvl4pPr indent="-304800" lvl="3" marL="1828800" algn="l">
              <a:lnSpc>
                <a:spcPct val="115000"/>
              </a:lnSpc>
              <a:spcBef>
                <a:spcPts val="0"/>
              </a:spcBef>
              <a:spcAft>
                <a:spcPts val="0"/>
              </a:spcAft>
              <a:buClr>
                <a:schemeClr val="lt1"/>
              </a:buClr>
              <a:buSzPts val="1200"/>
              <a:buFont typeface="Afacad Flux"/>
              <a:buChar char="●"/>
              <a:defRPr/>
            </a:lvl4pPr>
            <a:lvl5pPr indent="-304800" lvl="4" marL="2286000" algn="l">
              <a:lnSpc>
                <a:spcPct val="115000"/>
              </a:lnSpc>
              <a:spcBef>
                <a:spcPts val="0"/>
              </a:spcBef>
              <a:spcAft>
                <a:spcPts val="0"/>
              </a:spcAft>
              <a:buClr>
                <a:schemeClr val="lt1"/>
              </a:buClr>
              <a:buSzPts val="1200"/>
              <a:buFont typeface="Afacad Flux"/>
              <a:buChar char="○"/>
              <a:defRPr/>
            </a:lvl5pPr>
            <a:lvl6pPr indent="-304800" lvl="5" marL="2743200" algn="l">
              <a:lnSpc>
                <a:spcPct val="115000"/>
              </a:lnSpc>
              <a:spcBef>
                <a:spcPts val="0"/>
              </a:spcBef>
              <a:spcAft>
                <a:spcPts val="0"/>
              </a:spcAft>
              <a:buClr>
                <a:schemeClr val="lt1"/>
              </a:buClr>
              <a:buSzPts val="1200"/>
              <a:buFont typeface="Afacad Flux"/>
              <a:buChar char="■"/>
              <a:defRPr/>
            </a:lvl6pPr>
            <a:lvl7pPr indent="-304800" lvl="6" marL="3200400" algn="l">
              <a:lnSpc>
                <a:spcPct val="115000"/>
              </a:lnSpc>
              <a:spcBef>
                <a:spcPts val="0"/>
              </a:spcBef>
              <a:spcAft>
                <a:spcPts val="0"/>
              </a:spcAft>
              <a:buClr>
                <a:schemeClr val="lt1"/>
              </a:buClr>
              <a:buSzPts val="1200"/>
              <a:buFont typeface="Afacad Flux"/>
              <a:buChar char="●"/>
              <a:defRPr/>
            </a:lvl7pPr>
            <a:lvl8pPr indent="-304800" lvl="7" marL="3657600" algn="l">
              <a:lnSpc>
                <a:spcPct val="115000"/>
              </a:lnSpc>
              <a:spcBef>
                <a:spcPts val="0"/>
              </a:spcBef>
              <a:spcAft>
                <a:spcPts val="0"/>
              </a:spcAft>
              <a:buClr>
                <a:schemeClr val="lt1"/>
              </a:buClr>
              <a:buSzPts val="1200"/>
              <a:buFont typeface="Afacad Flux"/>
              <a:buChar char="○"/>
              <a:defRPr/>
            </a:lvl8pPr>
            <a:lvl9pPr indent="-304800" lvl="8" marL="4114800" algn="l">
              <a:lnSpc>
                <a:spcPct val="115000"/>
              </a:lnSpc>
              <a:spcBef>
                <a:spcPts val="0"/>
              </a:spcBef>
              <a:spcAft>
                <a:spcPts val="0"/>
              </a:spcAft>
              <a:buClr>
                <a:schemeClr val="lt1"/>
              </a:buClr>
              <a:buSzPts val="1200"/>
              <a:buFont typeface="Afacad Flux"/>
              <a:buChar char="■"/>
              <a:defRPr/>
            </a:lvl9pPr>
          </a:lstStyle>
          <a:p/>
        </p:txBody>
      </p:sp>
      <p:sp>
        <p:nvSpPr>
          <p:cNvPr id="112" name="Google Shape;112;p47"/>
          <p:cNvSpPr txBox="1"/>
          <p:nvPr>
            <p:ph idx="4" type="subTitle"/>
          </p:nvPr>
        </p:nvSpPr>
        <p:spPr>
          <a:xfrm>
            <a:off x="529800" y="3340283"/>
            <a:ext cx="3153000" cy="290100"/>
          </a:xfrm>
          <a:prstGeom prst="rect">
            <a:avLst/>
          </a:prstGeom>
          <a:noFill/>
          <a:ln>
            <a:noFill/>
          </a:ln>
        </p:spPr>
        <p:txBody>
          <a:bodyPr anchorCtr="0" anchor="ctr" bIns="91425" lIns="0" spcFirstLastPara="1" rIns="0" wrap="square" tIns="0">
            <a:spAutoFit/>
          </a:bodyPr>
          <a:lstStyle>
            <a:lvl1pPr lvl="0"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1pPr>
            <a:lvl2pPr lvl="1"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113" name="Google Shape;113;p47"/>
          <p:cNvSpPr/>
          <p:nvPr>
            <p:ph idx="5" type="pic"/>
          </p:nvPr>
        </p:nvSpPr>
        <p:spPr>
          <a:xfrm>
            <a:off x="246888" y="1112076"/>
            <a:ext cx="3819900" cy="1802100"/>
          </a:xfrm>
          <a:prstGeom prst="roundRect">
            <a:avLst>
              <a:gd fmla="val 19372" name="adj"/>
            </a:avLst>
          </a:prstGeom>
          <a:solidFill>
            <a:schemeClr val="dk2"/>
          </a:solidFill>
          <a:ln>
            <a:noFill/>
          </a:ln>
        </p:spPr>
      </p:sp>
      <p:sp>
        <p:nvSpPr>
          <p:cNvPr id="114" name="Google Shape;114;p47"/>
          <p:cNvSpPr/>
          <p:nvPr>
            <p:ph idx="6" type="pic"/>
          </p:nvPr>
        </p:nvSpPr>
        <p:spPr>
          <a:xfrm>
            <a:off x="7184100" y="1112075"/>
            <a:ext cx="1731300" cy="3571800"/>
          </a:xfrm>
          <a:prstGeom prst="roundRect">
            <a:avLst>
              <a:gd fmla="val 18739" name="adj"/>
            </a:avLst>
          </a:prstGeom>
          <a:solidFill>
            <a:schemeClr val="dk2"/>
          </a:solidFill>
          <a:ln>
            <a:noFill/>
          </a:ln>
        </p:spPr>
      </p:sp>
    </p:spTree>
  </p:cSld>
  <p:clrMapOvr>
    <a:masterClrMapping/>
  </p:clrMapOvr>
  <p:extLst>
    <p:ext uri="{DCECCB84-F9BA-43D5-87BE-67443E8EF086}">
      <p15:sldGuideLst>
        <p15:guide id="1" orient="horz" pos="108">
          <p15:clr>
            <a:srgbClr val="E46962"/>
          </p15:clr>
        </p15:guide>
        <p15:guide id="2" pos="33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_2">
    <p:spTree>
      <p:nvGrpSpPr>
        <p:cNvPr id="115" name="Shape 115"/>
        <p:cNvGrpSpPr/>
        <p:nvPr/>
      </p:nvGrpSpPr>
      <p:grpSpPr>
        <a:xfrm>
          <a:off x="0" y="0"/>
          <a:ext cx="0" cy="0"/>
          <a:chOff x="0" y="0"/>
          <a:chExt cx="0" cy="0"/>
        </a:xfrm>
      </p:grpSpPr>
      <p:sp>
        <p:nvSpPr>
          <p:cNvPr id="116" name="Google Shape;116;p48"/>
          <p:cNvSpPr/>
          <p:nvPr>
            <p:ph idx="2" type="pic"/>
          </p:nvPr>
        </p:nvSpPr>
        <p:spPr>
          <a:xfrm>
            <a:off x="0" y="0"/>
            <a:ext cx="9144000" cy="5143500"/>
          </a:xfrm>
          <a:prstGeom prst="roundRect">
            <a:avLst>
              <a:gd fmla="val 0" name="adj"/>
            </a:avLst>
          </a:prstGeom>
          <a:solidFill>
            <a:schemeClr val="dk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ALT 3">
  <p:cSld name="BLANK_1_1_1_1_1_1_1_1_1_1_1_1_1_1_1_1_1_1_1_1_1_1">
    <p:spTree>
      <p:nvGrpSpPr>
        <p:cNvPr id="117" name="Shape 117"/>
        <p:cNvGrpSpPr/>
        <p:nvPr/>
      </p:nvGrpSpPr>
      <p:grpSpPr>
        <a:xfrm>
          <a:off x="0" y="0"/>
          <a:ext cx="0" cy="0"/>
          <a:chOff x="0" y="0"/>
          <a:chExt cx="0" cy="0"/>
        </a:xfrm>
      </p:grpSpPr>
      <p:sp>
        <p:nvSpPr>
          <p:cNvPr id="118" name="Google Shape;118;p49"/>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19" name="Google Shape;119;p49"/>
          <p:cNvSpPr/>
          <p:nvPr>
            <p:ph idx="2" type="pic"/>
          </p:nvPr>
        </p:nvSpPr>
        <p:spPr>
          <a:xfrm>
            <a:off x="228700" y="1186575"/>
            <a:ext cx="1655100" cy="1659600"/>
          </a:xfrm>
          <a:prstGeom prst="teardrop">
            <a:avLst>
              <a:gd fmla="val 100000" name="adj"/>
            </a:avLst>
          </a:prstGeom>
          <a:solidFill>
            <a:schemeClr val="dk2"/>
          </a:solidFill>
          <a:ln>
            <a:noFill/>
          </a:ln>
        </p:spPr>
      </p:sp>
      <p:sp>
        <p:nvSpPr>
          <p:cNvPr id="120" name="Google Shape;120;p49"/>
          <p:cNvSpPr/>
          <p:nvPr>
            <p:ph idx="3" type="pic"/>
          </p:nvPr>
        </p:nvSpPr>
        <p:spPr>
          <a:xfrm>
            <a:off x="228600" y="3022029"/>
            <a:ext cx="1655100" cy="1659600"/>
          </a:xfrm>
          <a:prstGeom prst="roundRect">
            <a:avLst>
              <a:gd fmla="val 12203" name="adj"/>
            </a:avLst>
          </a:prstGeom>
          <a:solidFill>
            <a:schemeClr val="dk2"/>
          </a:solidFill>
          <a:ln>
            <a:noFill/>
          </a:ln>
        </p:spPr>
      </p:sp>
      <p:sp>
        <p:nvSpPr>
          <p:cNvPr id="121" name="Google Shape;121;p49"/>
          <p:cNvSpPr/>
          <p:nvPr>
            <p:ph idx="4" type="pic"/>
          </p:nvPr>
        </p:nvSpPr>
        <p:spPr>
          <a:xfrm>
            <a:off x="2040400" y="1186575"/>
            <a:ext cx="1568400" cy="3495000"/>
          </a:xfrm>
          <a:prstGeom prst="roundRect">
            <a:avLst>
              <a:gd fmla="val 50000" name="adj"/>
            </a:avLst>
          </a:prstGeom>
          <a:solidFill>
            <a:schemeClr val="dk2"/>
          </a:solidFill>
          <a:ln>
            <a:noFill/>
          </a:ln>
        </p:spPr>
      </p:sp>
      <p:sp>
        <p:nvSpPr>
          <p:cNvPr id="122" name="Google Shape;122;p49"/>
          <p:cNvSpPr/>
          <p:nvPr>
            <p:ph idx="5" type="pic"/>
          </p:nvPr>
        </p:nvSpPr>
        <p:spPr>
          <a:xfrm>
            <a:off x="3759350" y="1186575"/>
            <a:ext cx="3437100" cy="3495000"/>
          </a:xfrm>
          <a:prstGeom prst="roundRect">
            <a:avLst>
              <a:gd fmla="val 12203" name="adj"/>
            </a:avLst>
          </a:prstGeom>
          <a:solidFill>
            <a:schemeClr val="dk2"/>
          </a:solidFill>
          <a:ln>
            <a:noFill/>
          </a:ln>
        </p:spPr>
      </p:sp>
      <p:sp>
        <p:nvSpPr>
          <p:cNvPr id="123" name="Google Shape;123;p49"/>
          <p:cNvSpPr/>
          <p:nvPr>
            <p:ph idx="6" type="pic"/>
          </p:nvPr>
        </p:nvSpPr>
        <p:spPr>
          <a:xfrm>
            <a:off x="7347000" y="1186575"/>
            <a:ext cx="1568400" cy="3495000"/>
          </a:xfrm>
          <a:prstGeom prst="roundRect">
            <a:avLst>
              <a:gd fmla="val 50000" name="adj"/>
            </a:avLst>
          </a:prstGeom>
          <a:solidFill>
            <a:schemeClr val="dk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LT 2">
  <p:cSld name="CUSTOM_7_1_1_1_1_1_1_1_1_1_1_1_1_1_1_1_1_3_2_1">
    <p:spTree>
      <p:nvGrpSpPr>
        <p:cNvPr id="124" name="Shape 124"/>
        <p:cNvGrpSpPr/>
        <p:nvPr/>
      </p:nvGrpSpPr>
      <p:grpSpPr>
        <a:xfrm>
          <a:off x="0" y="0"/>
          <a:ext cx="0" cy="0"/>
          <a:chOff x="0" y="0"/>
          <a:chExt cx="0" cy="0"/>
        </a:xfrm>
      </p:grpSpPr>
      <p:sp>
        <p:nvSpPr>
          <p:cNvPr id="125" name="Google Shape;125;p50"/>
          <p:cNvSpPr txBox="1"/>
          <p:nvPr>
            <p:ph type="title"/>
          </p:nvPr>
        </p:nvSpPr>
        <p:spPr>
          <a:xfrm>
            <a:off x="137154" y="228600"/>
            <a:ext cx="3682200" cy="58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26" name="Google Shape;126;p50"/>
          <p:cNvSpPr txBox="1"/>
          <p:nvPr>
            <p:ph idx="1" type="body"/>
          </p:nvPr>
        </p:nvSpPr>
        <p:spPr>
          <a:xfrm>
            <a:off x="246925" y="2825125"/>
            <a:ext cx="3776100" cy="1858500"/>
          </a:xfrm>
          <a:prstGeom prst="rect">
            <a:avLst/>
          </a:prstGeom>
          <a:noFill/>
          <a:ln>
            <a:noFill/>
          </a:ln>
        </p:spPr>
        <p:txBody>
          <a:bodyPr anchorCtr="0" anchor="t" bIns="182875" lIns="182875" spcFirstLastPara="1" rIns="182875" wrap="square" tIns="182875">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0"/>
              </a:spcBef>
              <a:spcAft>
                <a:spcPts val="0"/>
              </a:spcAft>
              <a:buClr>
                <a:schemeClr val="lt1"/>
              </a:buClr>
              <a:buSzPts val="1000"/>
              <a:buFont typeface="Afacad Flux"/>
              <a:buChar char="○"/>
              <a:defRPr sz="1000"/>
            </a:lvl2pPr>
            <a:lvl3pPr indent="-292100" lvl="2" marL="1371600" algn="l">
              <a:lnSpc>
                <a:spcPct val="115000"/>
              </a:lnSpc>
              <a:spcBef>
                <a:spcPts val="0"/>
              </a:spcBef>
              <a:spcAft>
                <a:spcPts val="0"/>
              </a:spcAft>
              <a:buClr>
                <a:schemeClr val="lt1"/>
              </a:buClr>
              <a:buSzPts val="1000"/>
              <a:buFont typeface="Afacad Flux"/>
              <a:buChar char="■"/>
              <a:defRPr sz="1000"/>
            </a:lvl3pPr>
            <a:lvl4pPr indent="-292100" lvl="3" marL="1828800" algn="l">
              <a:lnSpc>
                <a:spcPct val="115000"/>
              </a:lnSpc>
              <a:spcBef>
                <a:spcPts val="0"/>
              </a:spcBef>
              <a:spcAft>
                <a:spcPts val="0"/>
              </a:spcAft>
              <a:buClr>
                <a:schemeClr val="lt1"/>
              </a:buClr>
              <a:buSzPts val="1000"/>
              <a:buFont typeface="Afacad Flux"/>
              <a:buChar char="●"/>
              <a:defRPr sz="1000"/>
            </a:lvl4pPr>
            <a:lvl5pPr indent="-292100" lvl="4" marL="2286000" algn="l">
              <a:lnSpc>
                <a:spcPct val="115000"/>
              </a:lnSpc>
              <a:spcBef>
                <a:spcPts val="0"/>
              </a:spcBef>
              <a:spcAft>
                <a:spcPts val="0"/>
              </a:spcAft>
              <a:buClr>
                <a:schemeClr val="lt1"/>
              </a:buClr>
              <a:buSzPts val="1000"/>
              <a:buFont typeface="Afacad Flux"/>
              <a:buChar char="○"/>
              <a:defRPr sz="1000"/>
            </a:lvl5pPr>
            <a:lvl6pPr indent="-292100" lvl="5" marL="2743200" algn="l">
              <a:lnSpc>
                <a:spcPct val="115000"/>
              </a:lnSpc>
              <a:spcBef>
                <a:spcPts val="0"/>
              </a:spcBef>
              <a:spcAft>
                <a:spcPts val="0"/>
              </a:spcAft>
              <a:buClr>
                <a:schemeClr val="lt1"/>
              </a:buClr>
              <a:buSzPts val="1000"/>
              <a:buFont typeface="Afacad Flux"/>
              <a:buChar char="■"/>
              <a:defRPr sz="1000"/>
            </a:lvl6pPr>
            <a:lvl7pPr indent="-292100" lvl="6" marL="3200400" algn="l">
              <a:lnSpc>
                <a:spcPct val="115000"/>
              </a:lnSpc>
              <a:spcBef>
                <a:spcPts val="0"/>
              </a:spcBef>
              <a:spcAft>
                <a:spcPts val="0"/>
              </a:spcAft>
              <a:buClr>
                <a:schemeClr val="lt1"/>
              </a:buClr>
              <a:buSzPts val="1000"/>
              <a:buFont typeface="Afacad Flux"/>
              <a:buChar char="●"/>
              <a:defRPr sz="1000"/>
            </a:lvl7pPr>
            <a:lvl8pPr indent="-292100" lvl="7" marL="3657600" algn="l">
              <a:lnSpc>
                <a:spcPct val="115000"/>
              </a:lnSpc>
              <a:spcBef>
                <a:spcPts val="0"/>
              </a:spcBef>
              <a:spcAft>
                <a:spcPts val="0"/>
              </a:spcAft>
              <a:buClr>
                <a:schemeClr val="lt1"/>
              </a:buClr>
              <a:buSzPts val="1000"/>
              <a:buFont typeface="Afacad Flux"/>
              <a:buChar char="○"/>
              <a:defRPr sz="1000"/>
            </a:lvl8pPr>
            <a:lvl9pPr indent="-292100" lvl="8" marL="4114800" algn="l">
              <a:lnSpc>
                <a:spcPct val="115000"/>
              </a:lnSpc>
              <a:spcBef>
                <a:spcPts val="0"/>
              </a:spcBef>
              <a:spcAft>
                <a:spcPts val="0"/>
              </a:spcAft>
              <a:buClr>
                <a:schemeClr val="lt1"/>
              </a:buClr>
              <a:buSzPts val="1000"/>
              <a:buFont typeface="Afacad Flux"/>
              <a:buChar char="■"/>
              <a:defRPr sz="1000"/>
            </a:lvl9pPr>
          </a:lstStyle>
          <a:p/>
        </p:txBody>
      </p:sp>
      <p:sp>
        <p:nvSpPr>
          <p:cNvPr id="127" name="Google Shape;127;p50"/>
          <p:cNvSpPr txBox="1"/>
          <p:nvPr>
            <p:ph idx="2" type="title"/>
          </p:nvPr>
        </p:nvSpPr>
        <p:spPr>
          <a:xfrm>
            <a:off x="246925" y="2400600"/>
            <a:ext cx="1356000" cy="3240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3000"/>
              <a:buNone/>
              <a:defRPr sz="1200">
                <a:latin typeface="Afacad Flux Medium"/>
                <a:ea typeface="Afacad Flux Medium"/>
                <a:cs typeface="Afacad Flux Medium"/>
                <a:sym typeface="Afacad Flux Medium"/>
              </a:defRPr>
            </a:lvl1pPr>
            <a:lvl2pPr lvl="1"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2pPr>
            <a:lvl3pPr lvl="2"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3pPr>
            <a:lvl4pPr lvl="3"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4pPr>
            <a:lvl5pPr lvl="4"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5pPr>
            <a:lvl6pPr lvl="5"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6pPr>
            <a:lvl7pPr lvl="6"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7pPr>
            <a:lvl8pPr lvl="7"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8pPr>
            <a:lvl9pPr lvl="8" algn="l">
              <a:lnSpc>
                <a:spcPct val="90000"/>
              </a:lnSpc>
              <a:spcBef>
                <a:spcPts val="200"/>
              </a:spcBef>
              <a:spcAft>
                <a:spcPts val="200"/>
              </a:spcAft>
              <a:buSzPts val="1400"/>
              <a:buNone/>
              <a:defRPr sz="1200">
                <a:latin typeface="Afacad Flux SemiBold"/>
                <a:ea typeface="Afacad Flux SemiBold"/>
                <a:cs typeface="Afacad Flux SemiBold"/>
                <a:sym typeface="Afacad Flux SemiBold"/>
              </a:defRPr>
            </a:lvl9pPr>
          </a:lstStyle>
          <a:p/>
        </p:txBody>
      </p:sp>
      <p:sp>
        <p:nvSpPr>
          <p:cNvPr id="128" name="Google Shape;128;p50"/>
          <p:cNvSpPr txBox="1"/>
          <p:nvPr>
            <p:ph idx="3" type="title"/>
          </p:nvPr>
        </p:nvSpPr>
        <p:spPr>
          <a:xfrm>
            <a:off x="1637425" y="2400600"/>
            <a:ext cx="1053900" cy="3240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3000"/>
              <a:buNone/>
              <a:defRPr sz="1200">
                <a:latin typeface="Afacad Flux Medium"/>
                <a:ea typeface="Afacad Flux Medium"/>
                <a:cs typeface="Afacad Flux Medium"/>
                <a:sym typeface="Afacad Flux Medium"/>
              </a:defRPr>
            </a:lvl1pPr>
            <a:lvl2pPr lvl="1"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2pPr>
            <a:lvl3pPr lvl="2"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3pPr>
            <a:lvl4pPr lvl="3"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4pPr>
            <a:lvl5pPr lvl="4"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5pPr>
            <a:lvl6pPr lvl="5"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6pPr>
            <a:lvl7pPr lvl="6"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7pPr>
            <a:lvl8pPr lvl="7" algn="l">
              <a:lnSpc>
                <a:spcPct val="90000"/>
              </a:lnSpc>
              <a:spcBef>
                <a:spcPts val="200"/>
              </a:spcBef>
              <a:spcAft>
                <a:spcPts val="0"/>
              </a:spcAft>
              <a:buSzPts val="1400"/>
              <a:buNone/>
              <a:defRPr sz="1200">
                <a:latin typeface="Afacad Flux SemiBold"/>
                <a:ea typeface="Afacad Flux SemiBold"/>
                <a:cs typeface="Afacad Flux SemiBold"/>
                <a:sym typeface="Afacad Flux SemiBold"/>
              </a:defRPr>
            </a:lvl8pPr>
            <a:lvl9pPr lvl="8" algn="l">
              <a:lnSpc>
                <a:spcPct val="90000"/>
              </a:lnSpc>
              <a:spcBef>
                <a:spcPts val="200"/>
              </a:spcBef>
              <a:spcAft>
                <a:spcPts val="200"/>
              </a:spcAft>
              <a:buSzPts val="1400"/>
              <a:buNone/>
              <a:defRPr sz="1200">
                <a:latin typeface="Afacad Flux SemiBold"/>
                <a:ea typeface="Afacad Flux SemiBold"/>
                <a:cs typeface="Afacad Flux SemiBold"/>
                <a:sym typeface="Afacad Flux SemiBold"/>
              </a:defRPr>
            </a:lvl9pPr>
          </a:lstStyle>
          <a:p/>
        </p:txBody>
      </p:sp>
      <p:sp>
        <p:nvSpPr>
          <p:cNvPr id="129" name="Google Shape;129;p50"/>
          <p:cNvSpPr/>
          <p:nvPr>
            <p:ph idx="4" type="pic"/>
          </p:nvPr>
        </p:nvSpPr>
        <p:spPr>
          <a:xfrm>
            <a:off x="4618950" y="457200"/>
            <a:ext cx="4296600" cy="4226400"/>
          </a:xfrm>
          <a:prstGeom prst="roundRect">
            <a:avLst>
              <a:gd fmla="val 12203" name="adj"/>
            </a:avLst>
          </a:prstGeom>
          <a:solidFill>
            <a:schemeClr val="dk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CUSTOM_7_1_1_1_1_1_1_1_1_1_1_1_1_1_1_1_1_3_1">
    <p:spTree>
      <p:nvGrpSpPr>
        <p:cNvPr id="130" name="Shape 130"/>
        <p:cNvGrpSpPr/>
        <p:nvPr/>
      </p:nvGrpSpPr>
      <p:grpSpPr>
        <a:xfrm>
          <a:off x="0" y="0"/>
          <a:ext cx="0" cy="0"/>
          <a:chOff x="0" y="0"/>
          <a:chExt cx="0" cy="0"/>
        </a:xfrm>
      </p:grpSpPr>
      <p:sp>
        <p:nvSpPr>
          <p:cNvPr id="131" name="Google Shape;131;p51"/>
          <p:cNvSpPr txBox="1"/>
          <p:nvPr>
            <p:ph type="title"/>
          </p:nvPr>
        </p:nvSpPr>
        <p:spPr>
          <a:xfrm>
            <a:off x="137154" y="228600"/>
            <a:ext cx="36822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32" name="Google Shape;132;p51"/>
          <p:cNvSpPr txBox="1"/>
          <p:nvPr>
            <p:ph idx="1" type="body"/>
          </p:nvPr>
        </p:nvSpPr>
        <p:spPr>
          <a:xfrm>
            <a:off x="228600" y="2363125"/>
            <a:ext cx="3388200" cy="23205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Clr>
                <a:schemeClr val="lt1"/>
              </a:buClr>
              <a:buSzPts val="1200"/>
              <a:buFont typeface="Afacad Flux"/>
              <a:buChar char="●"/>
              <a:defRPr/>
            </a:lvl1pPr>
            <a:lvl2pPr indent="-304800" lvl="1" marL="914400" algn="l">
              <a:lnSpc>
                <a:spcPct val="115000"/>
              </a:lnSpc>
              <a:spcBef>
                <a:spcPts val="0"/>
              </a:spcBef>
              <a:spcAft>
                <a:spcPts val="0"/>
              </a:spcAft>
              <a:buClr>
                <a:schemeClr val="lt1"/>
              </a:buClr>
              <a:buSzPts val="1200"/>
              <a:buFont typeface="Afacad Flux"/>
              <a:buChar char="○"/>
              <a:defRPr/>
            </a:lvl2pPr>
            <a:lvl3pPr indent="-304800" lvl="2" marL="1371600" algn="l">
              <a:lnSpc>
                <a:spcPct val="115000"/>
              </a:lnSpc>
              <a:spcBef>
                <a:spcPts val="0"/>
              </a:spcBef>
              <a:spcAft>
                <a:spcPts val="0"/>
              </a:spcAft>
              <a:buClr>
                <a:schemeClr val="lt1"/>
              </a:buClr>
              <a:buSzPts val="1200"/>
              <a:buFont typeface="Afacad Flux"/>
              <a:buChar char="■"/>
              <a:defRPr/>
            </a:lvl3pPr>
            <a:lvl4pPr indent="-304800" lvl="3" marL="1828800" algn="l">
              <a:lnSpc>
                <a:spcPct val="115000"/>
              </a:lnSpc>
              <a:spcBef>
                <a:spcPts val="0"/>
              </a:spcBef>
              <a:spcAft>
                <a:spcPts val="0"/>
              </a:spcAft>
              <a:buClr>
                <a:schemeClr val="lt1"/>
              </a:buClr>
              <a:buSzPts val="1200"/>
              <a:buFont typeface="Afacad Flux"/>
              <a:buChar char="●"/>
              <a:defRPr/>
            </a:lvl4pPr>
            <a:lvl5pPr indent="-304800" lvl="4" marL="2286000" algn="l">
              <a:lnSpc>
                <a:spcPct val="115000"/>
              </a:lnSpc>
              <a:spcBef>
                <a:spcPts val="0"/>
              </a:spcBef>
              <a:spcAft>
                <a:spcPts val="0"/>
              </a:spcAft>
              <a:buClr>
                <a:schemeClr val="lt1"/>
              </a:buClr>
              <a:buSzPts val="1200"/>
              <a:buFont typeface="Afacad Flux"/>
              <a:buChar char="○"/>
              <a:defRPr/>
            </a:lvl5pPr>
            <a:lvl6pPr indent="-304800" lvl="5" marL="2743200" algn="l">
              <a:lnSpc>
                <a:spcPct val="115000"/>
              </a:lnSpc>
              <a:spcBef>
                <a:spcPts val="0"/>
              </a:spcBef>
              <a:spcAft>
                <a:spcPts val="0"/>
              </a:spcAft>
              <a:buClr>
                <a:schemeClr val="lt1"/>
              </a:buClr>
              <a:buSzPts val="1200"/>
              <a:buFont typeface="Afacad Flux"/>
              <a:buChar char="■"/>
              <a:defRPr/>
            </a:lvl6pPr>
            <a:lvl7pPr indent="-304800" lvl="6" marL="3200400" algn="l">
              <a:lnSpc>
                <a:spcPct val="115000"/>
              </a:lnSpc>
              <a:spcBef>
                <a:spcPts val="0"/>
              </a:spcBef>
              <a:spcAft>
                <a:spcPts val="0"/>
              </a:spcAft>
              <a:buClr>
                <a:schemeClr val="lt1"/>
              </a:buClr>
              <a:buSzPts val="1200"/>
              <a:buFont typeface="Afacad Flux"/>
              <a:buChar char="●"/>
              <a:defRPr/>
            </a:lvl7pPr>
            <a:lvl8pPr indent="-304800" lvl="7" marL="3657600" algn="l">
              <a:lnSpc>
                <a:spcPct val="115000"/>
              </a:lnSpc>
              <a:spcBef>
                <a:spcPts val="0"/>
              </a:spcBef>
              <a:spcAft>
                <a:spcPts val="0"/>
              </a:spcAft>
              <a:buClr>
                <a:schemeClr val="lt1"/>
              </a:buClr>
              <a:buSzPts val="1200"/>
              <a:buFont typeface="Afacad Flux"/>
              <a:buChar char="○"/>
              <a:defRPr/>
            </a:lvl8pPr>
            <a:lvl9pPr indent="-304800" lvl="8" marL="4114800" algn="l">
              <a:lnSpc>
                <a:spcPct val="115000"/>
              </a:lnSpc>
              <a:spcBef>
                <a:spcPts val="0"/>
              </a:spcBef>
              <a:spcAft>
                <a:spcPts val="0"/>
              </a:spcAft>
              <a:buClr>
                <a:schemeClr val="lt1"/>
              </a:buClr>
              <a:buSzPts val="1200"/>
              <a:buFont typeface="Afacad Flux"/>
              <a:buChar char="■"/>
              <a:defRPr/>
            </a:lvl9pPr>
          </a:lstStyle>
          <a:p/>
        </p:txBody>
      </p:sp>
      <p:sp>
        <p:nvSpPr>
          <p:cNvPr id="133" name="Google Shape;133;p51"/>
          <p:cNvSpPr/>
          <p:nvPr>
            <p:ph idx="2" type="pic"/>
          </p:nvPr>
        </p:nvSpPr>
        <p:spPr>
          <a:xfrm rot="10800000">
            <a:off x="4290750" y="0"/>
            <a:ext cx="2304300" cy="3443100"/>
          </a:xfrm>
          <a:prstGeom prst="round2SameRect">
            <a:avLst>
              <a:gd fmla="val 50000" name="adj1"/>
              <a:gd fmla="val 0" name="adj2"/>
            </a:avLst>
          </a:prstGeom>
          <a:solidFill>
            <a:schemeClr val="dk2"/>
          </a:solidFill>
          <a:ln>
            <a:noFill/>
          </a:ln>
        </p:spPr>
      </p:sp>
      <p:sp>
        <p:nvSpPr>
          <p:cNvPr id="134" name="Google Shape;134;p51"/>
          <p:cNvSpPr/>
          <p:nvPr>
            <p:ph idx="3" type="pic"/>
          </p:nvPr>
        </p:nvSpPr>
        <p:spPr>
          <a:xfrm>
            <a:off x="6601200" y="0"/>
            <a:ext cx="2308200" cy="5143500"/>
          </a:xfrm>
          <a:prstGeom prst="roundRect">
            <a:avLst>
              <a:gd fmla="val 50000" name="adj"/>
            </a:avLst>
          </a:prstGeom>
          <a:solidFill>
            <a:schemeClr val="dk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35" name="Shape 135"/>
        <p:cNvGrpSpPr/>
        <p:nvPr/>
      </p:nvGrpSpPr>
      <p:grpSpPr>
        <a:xfrm>
          <a:off x="0" y="0"/>
          <a:ext cx="0" cy="0"/>
          <a:chOff x="0" y="0"/>
          <a:chExt cx="0" cy="0"/>
        </a:xfrm>
      </p:grpSpPr>
      <p:sp>
        <p:nvSpPr>
          <p:cNvPr id="136" name="Google Shape;136;p52"/>
          <p:cNvSpPr/>
          <p:nvPr/>
        </p:nvSpPr>
        <p:spPr>
          <a:xfrm>
            <a:off x="262950" y="1852175"/>
            <a:ext cx="2311800" cy="2827500"/>
          </a:xfrm>
          <a:prstGeom prst="roundRect">
            <a:avLst>
              <a:gd fmla="val 16667" name="adj"/>
            </a:avLst>
          </a:prstGeom>
          <a:solidFill>
            <a:schemeClr val="dk2"/>
          </a:solidFill>
          <a:ln>
            <a:noFill/>
          </a:ln>
        </p:spPr>
        <p:txBody>
          <a:bodyPr anchorCtr="0" anchor="ctr" bIns="0" lIns="0" spcFirstLastPara="1" rIns="0" wrap="square" tIns="0">
            <a:noAutofit/>
          </a:bodyPr>
          <a:lstStyle/>
          <a:p>
            <a:pPr indent="0" lvl="0" marL="114300" marR="199571" rtl="0" algn="l">
              <a:lnSpc>
                <a:spcPct val="100000"/>
              </a:lnSpc>
              <a:spcBef>
                <a:spcPts val="0"/>
              </a:spcBef>
              <a:spcAft>
                <a:spcPts val="0"/>
              </a:spcAft>
              <a:buClr>
                <a:schemeClr val="lt1"/>
              </a:buClr>
              <a:buSzPts val="1100"/>
              <a:buFont typeface="Arial"/>
              <a:buNone/>
            </a:pPr>
            <a:r>
              <a:t/>
            </a:r>
            <a:endParaRPr b="0" i="0" sz="1200" u="none" cap="none" strike="noStrike">
              <a:solidFill>
                <a:schemeClr val="lt1"/>
              </a:solidFill>
              <a:latin typeface="Afacad Flux"/>
              <a:ea typeface="Afacad Flux"/>
              <a:cs typeface="Afacad Flux"/>
              <a:sym typeface="Afacad Flux"/>
            </a:endParaRPr>
          </a:p>
        </p:txBody>
      </p:sp>
      <p:sp>
        <p:nvSpPr>
          <p:cNvPr id="137" name="Google Shape;137;p52"/>
          <p:cNvSpPr/>
          <p:nvPr/>
        </p:nvSpPr>
        <p:spPr>
          <a:xfrm>
            <a:off x="2663162" y="3512350"/>
            <a:ext cx="1600200" cy="1171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facad Flux Medium"/>
              <a:ea typeface="Afacad Flux Medium"/>
              <a:cs typeface="Afacad Flux Medium"/>
              <a:sym typeface="Afacad Flux Medium"/>
            </a:endParaRPr>
          </a:p>
        </p:txBody>
      </p:sp>
      <p:sp>
        <p:nvSpPr>
          <p:cNvPr id="138" name="Google Shape;138;p52"/>
          <p:cNvSpPr txBox="1"/>
          <p:nvPr>
            <p:ph type="title"/>
          </p:nvPr>
        </p:nvSpPr>
        <p:spPr>
          <a:xfrm>
            <a:off x="143375" y="226075"/>
            <a:ext cx="6471000" cy="12651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900"/>
              <a:buFont typeface="Afacad Flux"/>
              <a:buNone/>
              <a:defRPr sz="3900"/>
            </a:lvl1pPr>
            <a:lvl2pPr lvl="1" algn="l">
              <a:lnSpc>
                <a:spcPct val="100000"/>
              </a:lnSpc>
              <a:spcBef>
                <a:spcPts val="0"/>
              </a:spcBef>
              <a:spcAft>
                <a:spcPts val="0"/>
              </a:spcAft>
              <a:buClr>
                <a:schemeClr val="lt1"/>
              </a:buClr>
              <a:buSzPts val="1400"/>
              <a:buNone/>
              <a:defRPr/>
            </a:lvl2pPr>
            <a:lvl3pPr lvl="2" algn="l">
              <a:lnSpc>
                <a:spcPct val="100000"/>
              </a:lnSpc>
              <a:spcBef>
                <a:spcPts val="0"/>
              </a:spcBef>
              <a:spcAft>
                <a:spcPts val="0"/>
              </a:spcAft>
              <a:buClr>
                <a:schemeClr val="lt1"/>
              </a:buClr>
              <a:buSzPts val="1400"/>
              <a:buNone/>
              <a:defRPr/>
            </a:lvl3pPr>
            <a:lvl4pPr lvl="3" algn="l">
              <a:lnSpc>
                <a:spcPct val="100000"/>
              </a:lnSpc>
              <a:spcBef>
                <a:spcPts val="0"/>
              </a:spcBef>
              <a:spcAft>
                <a:spcPts val="0"/>
              </a:spcAft>
              <a:buClr>
                <a:schemeClr val="lt1"/>
              </a:buClr>
              <a:buSzPts val="1400"/>
              <a:buNone/>
              <a:defRPr/>
            </a:lvl4pPr>
            <a:lvl5pPr lvl="4" algn="l">
              <a:lnSpc>
                <a:spcPct val="100000"/>
              </a:lnSpc>
              <a:spcBef>
                <a:spcPts val="0"/>
              </a:spcBef>
              <a:spcAft>
                <a:spcPts val="0"/>
              </a:spcAft>
              <a:buClr>
                <a:schemeClr val="lt1"/>
              </a:buClr>
              <a:buSzPts val="1400"/>
              <a:buNone/>
              <a:defRPr/>
            </a:lvl5pPr>
            <a:lvl6pPr lvl="5" algn="l">
              <a:lnSpc>
                <a:spcPct val="100000"/>
              </a:lnSpc>
              <a:spcBef>
                <a:spcPts val="0"/>
              </a:spcBef>
              <a:spcAft>
                <a:spcPts val="0"/>
              </a:spcAft>
              <a:buClr>
                <a:schemeClr val="lt1"/>
              </a:buClr>
              <a:buSzPts val="1400"/>
              <a:buNone/>
              <a:defRPr/>
            </a:lvl6pPr>
            <a:lvl7pPr lvl="6" algn="l">
              <a:lnSpc>
                <a:spcPct val="100000"/>
              </a:lnSpc>
              <a:spcBef>
                <a:spcPts val="0"/>
              </a:spcBef>
              <a:spcAft>
                <a:spcPts val="0"/>
              </a:spcAft>
              <a:buClr>
                <a:schemeClr val="lt1"/>
              </a:buClr>
              <a:buSzPts val="1400"/>
              <a:buNone/>
              <a:defRPr/>
            </a:lvl7pPr>
            <a:lvl8pPr lvl="7" algn="l">
              <a:lnSpc>
                <a:spcPct val="100000"/>
              </a:lnSpc>
              <a:spcBef>
                <a:spcPts val="0"/>
              </a:spcBef>
              <a:spcAft>
                <a:spcPts val="0"/>
              </a:spcAft>
              <a:buClr>
                <a:schemeClr val="lt1"/>
              </a:buClr>
              <a:buSzPts val="1400"/>
              <a:buNone/>
              <a:defRPr/>
            </a:lvl8pPr>
            <a:lvl9pPr lvl="8" algn="l">
              <a:lnSpc>
                <a:spcPct val="100000"/>
              </a:lnSpc>
              <a:spcBef>
                <a:spcPts val="0"/>
              </a:spcBef>
              <a:spcAft>
                <a:spcPts val="0"/>
              </a:spcAft>
              <a:buClr>
                <a:schemeClr val="lt1"/>
              </a:buClr>
              <a:buSzPts val="1400"/>
              <a:buNone/>
              <a:defRPr/>
            </a:lvl9pPr>
          </a:lstStyle>
          <a:p/>
        </p:txBody>
      </p:sp>
      <p:sp>
        <p:nvSpPr>
          <p:cNvPr id="139" name="Google Shape;139;p52"/>
          <p:cNvSpPr/>
          <p:nvPr/>
        </p:nvSpPr>
        <p:spPr>
          <a:xfrm flipH="1">
            <a:off x="2663150" y="1852175"/>
            <a:ext cx="1600200" cy="16002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140" name="Google Shape;140;p52"/>
          <p:cNvSpPr txBox="1"/>
          <p:nvPr>
            <p:ph idx="1" type="body"/>
          </p:nvPr>
        </p:nvSpPr>
        <p:spPr>
          <a:xfrm>
            <a:off x="262950" y="1852175"/>
            <a:ext cx="2311800" cy="2840400"/>
          </a:xfrm>
          <a:prstGeom prst="rect">
            <a:avLst/>
          </a:prstGeom>
          <a:noFill/>
          <a:ln>
            <a:noFill/>
          </a:ln>
        </p:spPr>
        <p:txBody>
          <a:bodyPr anchorCtr="0" anchor="t" bIns="274300" lIns="182875" spcFirstLastPara="1" rIns="182875" wrap="square" tIns="365750">
            <a:normAutofit/>
          </a:bodyPr>
          <a:lstStyle>
            <a:lvl1pPr indent="-304800" lvl="0" marL="457200" algn="l">
              <a:lnSpc>
                <a:spcPct val="115000"/>
              </a:lnSpc>
              <a:spcBef>
                <a:spcPts val="0"/>
              </a:spcBef>
              <a:spcAft>
                <a:spcPts val="0"/>
              </a:spcAft>
              <a:buClr>
                <a:schemeClr val="lt1"/>
              </a:buClr>
              <a:buSzPts val="1200"/>
              <a:buFont typeface="Afacad Flux"/>
              <a:buChar char="●"/>
              <a:defRPr/>
            </a:lvl1pPr>
            <a:lvl2pPr indent="-304800" lvl="1" marL="914400" algn="l">
              <a:lnSpc>
                <a:spcPct val="115000"/>
              </a:lnSpc>
              <a:spcBef>
                <a:spcPts val="0"/>
              </a:spcBef>
              <a:spcAft>
                <a:spcPts val="0"/>
              </a:spcAft>
              <a:buClr>
                <a:schemeClr val="lt1"/>
              </a:buClr>
              <a:buSzPts val="1200"/>
              <a:buFont typeface="Afacad Flux"/>
              <a:buChar char="○"/>
              <a:defRPr/>
            </a:lvl2pPr>
            <a:lvl3pPr indent="-304800" lvl="2" marL="1371600" algn="l">
              <a:lnSpc>
                <a:spcPct val="115000"/>
              </a:lnSpc>
              <a:spcBef>
                <a:spcPts val="0"/>
              </a:spcBef>
              <a:spcAft>
                <a:spcPts val="0"/>
              </a:spcAft>
              <a:buClr>
                <a:schemeClr val="lt1"/>
              </a:buClr>
              <a:buSzPts val="1200"/>
              <a:buFont typeface="Afacad Flux"/>
              <a:buChar char="■"/>
              <a:defRPr/>
            </a:lvl3pPr>
            <a:lvl4pPr indent="-304800" lvl="3" marL="1828800" algn="l">
              <a:lnSpc>
                <a:spcPct val="115000"/>
              </a:lnSpc>
              <a:spcBef>
                <a:spcPts val="0"/>
              </a:spcBef>
              <a:spcAft>
                <a:spcPts val="0"/>
              </a:spcAft>
              <a:buClr>
                <a:schemeClr val="lt1"/>
              </a:buClr>
              <a:buSzPts val="1200"/>
              <a:buFont typeface="Afacad Flux"/>
              <a:buChar char="●"/>
              <a:defRPr/>
            </a:lvl4pPr>
            <a:lvl5pPr indent="-304800" lvl="4" marL="2286000" algn="l">
              <a:lnSpc>
                <a:spcPct val="115000"/>
              </a:lnSpc>
              <a:spcBef>
                <a:spcPts val="0"/>
              </a:spcBef>
              <a:spcAft>
                <a:spcPts val="0"/>
              </a:spcAft>
              <a:buClr>
                <a:schemeClr val="lt1"/>
              </a:buClr>
              <a:buSzPts val="1200"/>
              <a:buFont typeface="Afacad Flux"/>
              <a:buChar char="○"/>
              <a:defRPr/>
            </a:lvl5pPr>
            <a:lvl6pPr indent="-304800" lvl="5" marL="2743200" algn="l">
              <a:lnSpc>
                <a:spcPct val="115000"/>
              </a:lnSpc>
              <a:spcBef>
                <a:spcPts val="0"/>
              </a:spcBef>
              <a:spcAft>
                <a:spcPts val="0"/>
              </a:spcAft>
              <a:buClr>
                <a:schemeClr val="lt1"/>
              </a:buClr>
              <a:buSzPts val="1200"/>
              <a:buFont typeface="Afacad Flux"/>
              <a:buChar char="■"/>
              <a:defRPr/>
            </a:lvl6pPr>
            <a:lvl7pPr indent="-304800" lvl="6" marL="3200400" algn="l">
              <a:lnSpc>
                <a:spcPct val="115000"/>
              </a:lnSpc>
              <a:spcBef>
                <a:spcPts val="0"/>
              </a:spcBef>
              <a:spcAft>
                <a:spcPts val="0"/>
              </a:spcAft>
              <a:buClr>
                <a:schemeClr val="lt1"/>
              </a:buClr>
              <a:buSzPts val="1200"/>
              <a:buFont typeface="Afacad Flux"/>
              <a:buChar char="●"/>
              <a:defRPr/>
            </a:lvl7pPr>
            <a:lvl8pPr indent="-304800" lvl="7" marL="3657600" algn="l">
              <a:lnSpc>
                <a:spcPct val="115000"/>
              </a:lnSpc>
              <a:spcBef>
                <a:spcPts val="0"/>
              </a:spcBef>
              <a:spcAft>
                <a:spcPts val="0"/>
              </a:spcAft>
              <a:buClr>
                <a:schemeClr val="lt1"/>
              </a:buClr>
              <a:buSzPts val="1200"/>
              <a:buFont typeface="Afacad Flux"/>
              <a:buChar char="○"/>
              <a:defRPr/>
            </a:lvl8pPr>
            <a:lvl9pPr indent="-304800" lvl="8" marL="4114800" algn="l">
              <a:lnSpc>
                <a:spcPct val="115000"/>
              </a:lnSpc>
              <a:spcBef>
                <a:spcPts val="0"/>
              </a:spcBef>
              <a:spcAft>
                <a:spcPts val="0"/>
              </a:spcAft>
              <a:buClr>
                <a:schemeClr val="lt1"/>
              </a:buClr>
              <a:buSzPts val="1200"/>
              <a:buFont typeface="Afacad Flux"/>
              <a:buChar char="■"/>
              <a:defRPr/>
            </a:lvl9pPr>
          </a:lstStyle>
          <a:p/>
        </p:txBody>
      </p:sp>
      <p:sp>
        <p:nvSpPr>
          <p:cNvPr id="141" name="Google Shape;141;p52"/>
          <p:cNvSpPr/>
          <p:nvPr>
            <p:ph idx="2" type="pic"/>
          </p:nvPr>
        </p:nvSpPr>
        <p:spPr>
          <a:xfrm>
            <a:off x="4424075" y="1895400"/>
            <a:ext cx="4491600" cy="2788200"/>
          </a:xfrm>
          <a:prstGeom prst="roundRect">
            <a:avLst>
              <a:gd fmla="val 15847" name="adj"/>
            </a:avLst>
          </a:prstGeom>
          <a:solidFill>
            <a:schemeClr val="dk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vorite tools">
  <p:cSld name="CUSTOM_4">
    <p:spTree>
      <p:nvGrpSpPr>
        <p:cNvPr id="142" name="Shape 142"/>
        <p:cNvGrpSpPr/>
        <p:nvPr/>
      </p:nvGrpSpPr>
      <p:grpSpPr>
        <a:xfrm>
          <a:off x="0" y="0"/>
          <a:ext cx="0" cy="0"/>
          <a:chOff x="0" y="0"/>
          <a:chExt cx="0" cy="0"/>
        </a:xfrm>
      </p:grpSpPr>
      <p:sp>
        <p:nvSpPr>
          <p:cNvPr id="143" name="Google Shape;143;p53"/>
          <p:cNvSpPr txBox="1"/>
          <p:nvPr>
            <p:ph type="title"/>
          </p:nvPr>
        </p:nvSpPr>
        <p:spPr>
          <a:xfrm>
            <a:off x="137153" y="228600"/>
            <a:ext cx="4387800" cy="1572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44" name="Google Shape;144;p53"/>
          <p:cNvSpPr txBox="1"/>
          <p:nvPr>
            <p:ph idx="1" type="body"/>
          </p:nvPr>
        </p:nvSpPr>
        <p:spPr>
          <a:xfrm>
            <a:off x="481825" y="3510500"/>
            <a:ext cx="1652700" cy="895500"/>
          </a:xfrm>
          <a:prstGeom prst="rect">
            <a:avLst/>
          </a:prstGeom>
          <a:noFill/>
          <a:ln>
            <a:noFill/>
          </a:ln>
        </p:spPr>
        <p:txBody>
          <a:bodyPr anchorCtr="0" anchor="t" bIns="91425" lIns="0" spcFirstLastPara="1" rIns="91425" wrap="square" tIns="0">
            <a:no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0"/>
              </a:spcBef>
              <a:spcAft>
                <a:spcPts val="0"/>
              </a:spcAft>
              <a:buClr>
                <a:schemeClr val="lt1"/>
              </a:buClr>
              <a:buSzPts val="1000"/>
              <a:buFont typeface="Afacad Flux"/>
              <a:buChar char="○"/>
              <a:defRPr sz="1000"/>
            </a:lvl2pPr>
            <a:lvl3pPr indent="-292100" lvl="2" marL="1371600" algn="l">
              <a:lnSpc>
                <a:spcPct val="115000"/>
              </a:lnSpc>
              <a:spcBef>
                <a:spcPts val="0"/>
              </a:spcBef>
              <a:spcAft>
                <a:spcPts val="0"/>
              </a:spcAft>
              <a:buClr>
                <a:schemeClr val="lt1"/>
              </a:buClr>
              <a:buSzPts val="1000"/>
              <a:buFont typeface="Afacad Flux"/>
              <a:buChar char="■"/>
              <a:defRPr sz="1000"/>
            </a:lvl3pPr>
            <a:lvl4pPr indent="-292100" lvl="3" marL="1828800" algn="l">
              <a:lnSpc>
                <a:spcPct val="115000"/>
              </a:lnSpc>
              <a:spcBef>
                <a:spcPts val="0"/>
              </a:spcBef>
              <a:spcAft>
                <a:spcPts val="0"/>
              </a:spcAft>
              <a:buClr>
                <a:schemeClr val="lt1"/>
              </a:buClr>
              <a:buSzPts val="1000"/>
              <a:buFont typeface="Afacad Flux"/>
              <a:buChar char="●"/>
              <a:defRPr sz="1000"/>
            </a:lvl4pPr>
            <a:lvl5pPr indent="-292100" lvl="4" marL="2286000" algn="l">
              <a:lnSpc>
                <a:spcPct val="115000"/>
              </a:lnSpc>
              <a:spcBef>
                <a:spcPts val="0"/>
              </a:spcBef>
              <a:spcAft>
                <a:spcPts val="0"/>
              </a:spcAft>
              <a:buClr>
                <a:schemeClr val="lt1"/>
              </a:buClr>
              <a:buSzPts val="1000"/>
              <a:buFont typeface="Afacad Flux"/>
              <a:buChar char="○"/>
              <a:defRPr sz="1000"/>
            </a:lvl5pPr>
            <a:lvl6pPr indent="-292100" lvl="5" marL="2743200" algn="l">
              <a:lnSpc>
                <a:spcPct val="115000"/>
              </a:lnSpc>
              <a:spcBef>
                <a:spcPts val="0"/>
              </a:spcBef>
              <a:spcAft>
                <a:spcPts val="0"/>
              </a:spcAft>
              <a:buClr>
                <a:schemeClr val="lt1"/>
              </a:buClr>
              <a:buSzPts val="1000"/>
              <a:buFont typeface="Afacad Flux"/>
              <a:buChar char="■"/>
              <a:defRPr sz="1000"/>
            </a:lvl6pPr>
            <a:lvl7pPr indent="-292100" lvl="6" marL="3200400" algn="l">
              <a:lnSpc>
                <a:spcPct val="115000"/>
              </a:lnSpc>
              <a:spcBef>
                <a:spcPts val="0"/>
              </a:spcBef>
              <a:spcAft>
                <a:spcPts val="0"/>
              </a:spcAft>
              <a:buClr>
                <a:schemeClr val="lt1"/>
              </a:buClr>
              <a:buSzPts val="1000"/>
              <a:buFont typeface="Afacad Flux"/>
              <a:buChar char="●"/>
              <a:defRPr sz="1000"/>
            </a:lvl7pPr>
            <a:lvl8pPr indent="-292100" lvl="7" marL="3657600" algn="l">
              <a:lnSpc>
                <a:spcPct val="115000"/>
              </a:lnSpc>
              <a:spcBef>
                <a:spcPts val="0"/>
              </a:spcBef>
              <a:spcAft>
                <a:spcPts val="0"/>
              </a:spcAft>
              <a:buClr>
                <a:schemeClr val="lt1"/>
              </a:buClr>
              <a:buSzPts val="1000"/>
              <a:buFont typeface="Afacad Flux"/>
              <a:buChar char="○"/>
              <a:defRPr sz="1000"/>
            </a:lvl8pPr>
            <a:lvl9pPr indent="-292100" lvl="8" marL="4114800" algn="l">
              <a:lnSpc>
                <a:spcPct val="115000"/>
              </a:lnSpc>
              <a:spcBef>
                <a:spcPts val="0"/>
              </a:spcBef>
              <a:spcAft>
                <a:spcPts val="0"/>
              </a:spcAft>
              <a:buClr>
                <a:schemeClr val="lt1"/>
              </a:buClr>
              <a:buSzPts val="1000"/>
              <a:buFont typeface="Afacad Flux"/>
              <a:buChar char="■"/>
              <a:defRPr sz="1000"/>
            </a:lvl9pPr>
          </a:lstStyle>
          <a:p/>
        </p:txBody>
      </p:sp>
      <p:sp>
        <p:nvSpPr>
          <p:cNvPr id="145" name="Google Shape;145;p53"/>
          <p:cNvSpPr txBox="1"/>
          <p:nvPr>
            <p:ph idx="2" type="subTitle"/>
          </p:nvPr>
        </p:nvSpPr>
        <p:spPr>
          <a:xfrm>
            <a:off x="481825" y="2968125"/>
            <a:ext cx="1652700" cy="442500"/>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gn="l">
              <a:lnSpc>
                <a:spcPct val="80000"/>
              </a:lnSpc>
              <a:spcBef>
                <a:spcPts val="0"/>
              </a:spcBef>
              <a:spcAft>
                <a:spcPts val="0"/>
              </a:spcAft>
              <a:buSzPts val="1800"/>
              <a:buNone/>
              <a:defRPr/>
            </a:lvl2pPr>
            <a:lvl3pPr lvl="2" algn="l">
              <a:lnSpc>
                <a:spcPct val="80000"/>
              </a:lnSpc>
              <a:spcBef>
                <a:spcPts val="0"/>
              </a:spcBef>
              <a:spcAft>
                <a:spcPts val="0"/>
              </a:spcAft>
              <a:buSzPts val="1800"/>
              <a:buNone/>
              <a:defRPr/>
            </a:lvl3pPr>
            <a:lvl4pPr lvl="3" algn="l">
              <a:lnSpc>
                <a:spcPct val="80000"/>
              </a:lnSpc>
              <a:spcBef>
                <a:spcPts val="0"/>
              </a:spcBef>
              <a:spcAft>
                <a:spcPts val="0"/>
              </a:spcAft>
              <a:buSzPts val="1800"/>
              <a:buNone/>
              <a:defRPr/>
            </a:lvl4pPr>
            <a:lvl5pPr lvl="4" algn="l">
              <a:lnSpc>
                <a:spcPct val="80000"/>
              </a:lnSpc>
              <a:spcBef>
                <a:spcPts val="0"/>
              </a:spcBef>
              <a:spcAft>
                <a:spcPts val="0"/>
              </a:spcAft>
              <a:buSzPts val="1800"/>
              <a:buNone/>
              <a:defRPr/>
            </a:lvl5pPr>
            <a:lvl6pPr lvl="5" algn="l">
              <a:lnSpc>
                <a:spcPct val="80000"/>
              </a:lnSpc>
              <a:spcBef>
                <a:spcPts val="0"/>
              </a:spcBef>
              <a:spcAft>
                <a:spcPts val="0"/>
              </a:spcAft>
              <a:buSzPts val="1800"/>
              <a:buNone/>
              <a:defRPr/>
            </a:lvl6pPr>
            <a:lvl7pPr lvl="6" algn="l">
              <a:lnSpc>
                <a:spcPct val="80000"/>
              </a:lnSpc>
              <a:spcBef>
                <a:spcPts val="0"/>
              </a:spcBef>
              <a:spcAft>
                <a:spcPts val="0"/>
              </a:spcAft>
              <a:buSzPts val="1800"/>
              <a:buNone/>
              <a:defRPr/>
            </a:lvl7pPr>
            <a:lvl8pPr lvl="7" algn="l">
              <a:lnSpc>
                <a:spcPct val="80000"/>
              </a:lnSpc>
              <a:spcBef>
                <a:spcPts val="0"/>
              </a:spcBef>
              <a:spcAft>
                <a:spcPts val="0"/>
              </a:spcAft>
              <a:buSzPts val="1800"/>
              <a:buNone/>
              <a:defRPr/>
            </a:lvl8pPr>
            <a:lvl9pPr lvl="8" algn="l">
              <a:lnSpc>
                <a:spcPct val="80000"/>
              </a:lnSpc>
              <a:spcBef>
                <a:spcPts val="0"/>
              </a:spcBef>
              <a:spcAft>
                <a:spcPts val="0"/>
              </a:spcAft>
              <a:buSzPts val="1800"/>
              <a:buNone/>
              <a:defRPr/>
            </a:lvl9pPr>
          </a:lstStyle>
          <a:p/>
        </p:txBody>
      </p:sp>
      <p:sp>
        <p:nvSpPr>
          <p:cNvPr id="146" name="Google Shape;146;p53"/>
          <p:cNvSpPr txBox="1"/>
          <p:nvPr>
            <p:ph idx="3" type="body"/>
          </p:nvPr>
        </p:nvSpPr>
        <p:spPr>
          <a:xfrm>
            <a:off x="4872175" y="1334475"/>
            <a:ext cx="1652700" cy="895500"/>
          </a:xfrm>
          <a:prstGeom prst="rect">
            <a:avLst/>
          </a:prstGeom>
          <a:noFill/>
          <a:ln>
            <a:noFill/>
          </a:ln>
        </p:spPr>
        <p:txBody>
          <a:bodyPr anchorCtr="0" anchor="t" bIns="91425" lIns="0" spcFirstLastPara="1" rIns="91425" wrap="square" tIns="0">
            <a:noAutofit/>
          </a:bodyPr>
          <a:lstStyle>
            <a:lvl1pPr indent="-292100" lvl="0" marL="457200" algn="l">
              <a:lnSpc>
                <a:spcPct val="100000"/>
              </a:lnSpc>
              <a:spcBef>
                <a:spcPts val="0"/>
              </a:spcBef>
              <a:spcAft>
                <a:spcPts val="0"/>
              </a:spcAft>
              <a:buClr>
                <a:schemeClr val="lt1"/>
              </a:buClr>
              <a:buSzPts val="1000"/>
              <a:buFont typeface="Afacad Flux"/>
              <a:buChar char="●"/>
              <a:defRPr sz="1000"/>
            </a:lvl1pPr>
            <a:lvl2pPr indent="-292100" lvl="1" marL="914400" algn="l">
              <a:lnSpc>
                <a:spcPct val="100000"/>
              </a:lnSpc>
              <a:spcBef>
                <a:spcPts val="0"/>
              </a:spcBef>
              <a:spcAft>
                <a:spcPts val="0"/>
              </a:spcAft>
              <a:buClr>
                <a:schemeClr val="lt1"/>
              </a:buClr>
              <a:buSzPts val="1000"/>
              <a:buFont typeface="Afacad Flux"/>
              <a:buChar char="○"/>
              <a:defRPr sz="1000"/>
            </a:lvl2pPr>
            <a:lvl3pPr indent="-292100" lvl="2" marL="1371600" algn="l">
              <a:lnSpc>
                <a:spcPct val="100000"/>
              </a:lnSpc>
              <a:spcBef>
                <a:spcPts val="0"/>
              </a:spcBef>
              <a:spcAft>
                <a:spcPts val="0"/>
              </a:spcAft>
              <a:buClr>
                <a:schemeClr val="lt1"/>
              </a:buClr>
              <a:buSzPts val="1000"/>
              <a:buFont typeface="Afacad Flux"/>
              <a:buChar char="■"/>
              <a:defRPr sz="1000"/>
            </a:lvl3pPr>
            <a:lvl4pPr indent="-292100" lvl="3" marL="1828800" algn="l">
              <a:lnSpc>
                <a:spcPct val="100000"/>
              </a:lnSpc>
              <a:spcBef>
                <a:spcPts val="0"/>
              </a:spcBef>
              <a:spcAft>
                <a:spcPts val="0"/>
              </a:spcAft>
              <a:buClr>
                <a:schemeClr val="lt1"/>
              </a:buClr>
              <a:buSzPts val="1000"/>
              <a:buFont typeface="Afacad Flux"/>
              <a:buChar char="●"/>
              <a:defRPr sz="1000"/>
            </a:lvl4pPr>
            <a:lvl5pPr indent="-292100" lvl="4" marL="2286000" algn="l">
              <a:lnSpc>
                <a:spcPct val="100000"/>
              </a:lnSpc>
              <a:spcBef>
                <a:spcPts val="0"/>
              </a:spcBef>
              <a:spcAft>
                <a:spcPts val="0"/>
              </a:spcAft>
              <a:buClr>
                <a:schemeClr val="lt1"/>
              </a:buClr>
              <a:buSzPts val="1000"/>
              <a:buFont typeface="Afacad Flux"/>
              <a:buChar char="○"/>
              <a:defRPr sz="1000"/>
            </a:lvl5pPr>
            <a:lvl6pPr indent="-292100" lvl="5" marL="2743200" algn="l">
              <a:lnSpc>
                <a:spcPct val="100000"/>
              </a:lnSpc>
              <a:spcBef>
                <a:spcPts val="0"/>
              </a:spcBef>
              <a:spcAft>
                <a:spcPts val="0"/>
              </a:spcAft>
              <a:buClr>
                <a:schemeClr val="lt1"/>
              </a:buClr>
              <a:buSzPts val="1000"/>
              <a:buFont typeface="Afacad Flux"/>
              <a:buChar char="■"/>
              <a:defRPr sz="1000"/>
            </a:lvl6pPr>
            <a:lvl7pPr indent="-292100" lvl="6" marL="3200400" algn="l">
              <a:lnSpc>
                <a:spcPct val="100000"/>
              </a:lnSpc>
              <a:spcBef>
                <a:spcPts val="0"/>
              </a:spcBef>
              <a:spcAft>
                <a:spcPts val="0"/>
              </a:spcAft>
              <a:buClr>
                <a:schemeClr val="lt1"/>
              </a:buClr>
              <a:buSzPts val="1000"/>
              <a:buFont typeface="Afacad Flux"/>
              <a:buChar char="●"/>
              <a:defRPr sz="1000"/>
            </a:lvl7pPr>
            <a:lvl8pPr indent="-292100" lvl="7" marL="3657600" algn="l">
              <a:lnSpc>
                <a:spcPct val="100000"/>
              </a:lnSpc>
              <a:spcBef>
                <a:spcPts val="0"/>
              </a:spcBef>
              <a:spcAft>
                <a:spcPts val="0"/>
              </a:spcAft>
              <a:buClr>
                <a:schemeClr val="lt1"/>
              </a:buClr>
              <a:buSzPts val="1000"/>
              <a:buFont typeface="Afacad Flux"/>
              <a:buChar char="○"/>
              <a:defRPr sz="1000"/>
            </a:lvl8pPr>
            <a:lvl9pPr indent="-292100" lvl="8" marL="4114800" algn="l">
              <a:lnSpc>
                <a:spcPct val="100000"/>
              </a:lnSpc>
              <a:spcBef>
                <a:spcPts val="0"/>
              </a:spcBef>
              <a:spcAft>
                <a:spcPts val="0"/>
              </a:spcAft>
              <a:buClr>
                <a:schemeClr val="lt1"/>
              </a:buClr>
              <a:buSzPts val="1000"/>
              <a:buFont typeface="Afacad Flux"/>
              <a:buChar char="■"/>
              <a:defRPr sz="1000"/>
            </a:lvl9pPr>
          </a:lstStyle>
          <a:p/>
        </p:txBody>
      </p:sp>
      <p:sp>
        <p:nvSpPr>
          <p:cNvPr id="147" name="Google Shape;147;p53"/>
          <p:cNvSpPr txBox="1"/>
          <p:nvPr>
            <p:ph idx="4" type="subTitle"/>
          </p:nvPr>
        </p:nvSpPr>
        <p:spPr>
          <a:xfrm>
            <a:off x="4872175" y="792100"/>
            <a:ext cx="1652700" cy="442500"/>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gn="l">
              <a:lnSpc>
                <a:spcPct val="80000"/>
              </a:lnSpc>
              <a:spcBef>
                <a:spcPts val="0"/>
              </a:spcBef>
              <a:spcAft>
                <a:spcPts val="0"/>
              </a:spcAft>
              <a:buSzPts val="1800"/>
              <a:buNone/>
              <a:defRPr/>
            </a:lvl2pPr>
            <a:lvl3pPr lvl="2" algn="l">
              <a:lnSpc>
                <a:spcPct val="80000"/>
              </a:lnSpc>
              <a:spcBef>
                <a:spcPts val="0"/>
              </a:spcBef>
              <a:spcAft>
                <a:spcPts val="0"/>
              </a:spcAft>
              <a:buSzPts val="1800"/>
              <a:buNone/>
              <a:defRPr/>
            </a:lvl3pPr>
            <a:lvl4pPr lvl="3" algn="l">
              <a:lnSpc>
                <a:spcPct val="80000"/>
              </a:lnSpc>
              <a:spcBef>
                <a:spcPts val="0"/>
              </a:spcBef>
              <a:spcAft>
                <a:spcPts val="0"/>
              </a:spcAft>
              <a:buSzPts val="1800"/>
              <a:buNone/>
              <a:defRPr/>
            </a:lvl4pPr>
            <a:lvl5pPr lvl="4" algn="l">
              <a:lnSpc>
                <a:spcPct val="80000"/>
              </a:lnSpc>
              <a:spcBef>
                <a:spcPts val="0"/>
              </a:spcBef>
              <a:spcAft>
                <a:spcPts val="0"/>
              </a:spcAft>
              <a:buSzPts val="1800"/>
              <a:buNone/>
              <a:defRPr/>
            </a:lvl5pPr>
            <a:lvl6pPr lvl="5" algn="l">
              <a:lnSpc>
                <a:spcPct val="80000"/>
              </a:lnSpc>
              <a:spcBef>
                <a:spcPts val="0"/>
              </a:spcBef>
              <a:spcAft>
                <a:spcPts val="0"/>
              </a:spcAft>
              <a:buSzPts val="1800"/>
              <a:buNone/>
              <a:defRPr/>
            </a:lvl6pPr>
            <a:lvl7pPr lvl="6" algn="l">
              <a:lnSpc>
                <a:spcPct val="80000"/>
              </a:lnSpc>
              <a:spcBef>
                <a:spcPts val="0"/>
              </a:spcBef>
              <a:spcAft>
                <a:spcPts val="0"/>
              </a:spcAft>
              <a:buSzPts val="1800"/>
              <a:buNone/>
              <a:defRPr/>
            </a:lvl7pPr>
            <a:lvl8pPr lvl="7" algn="l">
              <a:lnSpc>
                <a:spcPct val="80000"/>
              </a:lnSpc>
              <a:spcBef>
                <a:spcPts val="0"/>
              </a:spcBef>
              <a:spcAft>
                <a:spcPts val="0"/>
              </a:spcAft>
              <a:buSzPts val="1800"/>
              <a:buNone/>
              <a:defRPr/>
            </a:lvl8pPr>
            <a:lvl9pPr lvl="8" algn="l">
              <a:lnSpc>
                <a:spcPct val="80000"/>
              </a:lnSpc>
              <a:spcBef>
                <a:spcPts val="0"/>
              </a:spcBef>
              <a:spcAft>
                <a:spcPts val="0"/>
              </a:spcAft>
              <a:buSzPts val="1800"/>
              <a:buNone/>
              <a:defRPr/>
            </a:lvl9pPr>
          </a:lstStyle>
          <a:p/>
        </p:txBody>
      </p:sp>
      <p:sp>
        <p:nvSpPr>
          <p:cNvPr id="148" name="Google Shape;148;p53"/>
          <p:cNvSpPr txBox="1"/>
          <p:nvPr>
            <p:ph idx="5" type="body"/>
          </p:nvPr>
        </p:nvSpPr>
        <p:spPr>
          <a:xfrm>
            <a:off x="7067425" y="3510500"/>
            <a:ext cx="1652700" cy="895500"/>
          </a:xfrm>
          <a:prstGeom prst="rect">
            <a:avLst/>
          </a:prstGeom>
          <a:noFill/>
          <a:ln>
            <a:noFill/>
          </a:ln>
        </p:spPr>
        <p:txBody>
          <a:bodyPr anchorCtr="0" anchor="t" bIns="91425" lIns="0" spcFirstLastPara="1" rIns="91425" wrap="square" tIns="0">
            <a:no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0"/>
              </a:spcBef>
              <a:spcAft>
                <a:spcPts val="0"/>
              </a:spcAft>
              <a:buClr>
                <a:schemeClr val="lt1"/>
              </a:buClr>
              <a:buSzPts val="1000"/>
              <a:buFont typeface="Afacad Flux"/>
              <a:buChar char="○"/>
              <a:defRPr sz="1000"/>
            </a:lvl2pPr>
            <a:lvl3pPr indent="-292100" lvl="2" marL="1371600" algn="l">
              <a:lnSpc>
                <a:spcPct val="115000"/>
              </a:lnSpc>
              <a:spcBef>
                <a:spcPts val="0"/>
              </a:spcBef>
              <a:spcAft>
                <a:spcPts val="0"/>
              </a:spcAft>
              <a:buClr>
                <a:schemeClr val="lt1"/>
              </a:buClr>
              <a:buSzPts val="1000"/>
              <a:buFont typeface="Afacad Flux"/>
              <a:buChar char="■"/>
              <a:defRPr sz="1000"/>
            </a:lvl3pPr>
            <a:lvl4pPr indent="-292100" lvl="3" marL="1828800" algn="l">
              <a:lnSpc>
                <a:spcPct val="115000"/>
              </a:lnSpc>
              <a:spcBef>
                <a:spcPts val="0"/>
              </a:spcBef>
              <a:spcAft>
                <a:spcPts val="0"/>
              </a:spcAft>
              <a:buClr>
                <a:schemeClr val="lt1"/>
              </a:buClr>
              <a:buSzPts val="1000"/>
              <a:buFont typeface="Afacad Flux"/>
              <a:buChar char="●"/>
              <a:defRPr sz="1000"/>
            </a:lvl4pPr>
            <a:lvl5pPr indent="-292100" lvl="4" marL="2286000" algn="l">
              <a:lnSpc>
                <a:spcPct val="115000"/>
              </a:lnSpc>
              <a:spcBef>
                <a:spcPts val="0"/>
              </a:spcBef>
              <a:spcAft>
                <a:spcPts val="0"/>
              </a:spcAft>
              <a:buClr>
                <a:schemeClr val="lt1"/>
              </a:buClr>
              <a:buSzPts val="1000"/>
              <a:buFont typeface="Afacad Flux"/>
              <a:buChar char="○"/>
              <a:defRPr sz="1000"/>
            </a:lvl5pPr>
            <a:lvl6pPr indent="-292100" lvl="5" marL="2743200" algn="l">
              <a:lnSpc>
                <a:spcPct val="115000"/>
              </a:lnSpc>
              <a:spcBef>
                <a:spcPts val="0"/>
              </a:spcBef>
              <a:spcAft>
                <a:spcPts val="0"/>
              </a:spcAft>
              <a:buClr>
                <a:schemeClr val="lt1"/>
              </a:buClr>
              <a:buSzPts val="1000"/>
              <a:buFont typeface="Afacad Flux"/>
              <a:buChar char="■"/>
              <a:defRPr sz="1000"/>
            </a:lvl6pPr>
            <a:lvl7pPr indent="-292100" lvl="6" marL="3200400" algn="l">
              <a:lnSpc>
                <a:spcPct val="115000"/>
              </a:lnSpc>
              <a:spcBef>
                <a:spcPts val="0"/>
              </a:spcBef>
              <a:spcAft>
                <a:spcPts val="0"/>
              </a:spcAft>
              <a:buClr>
                <a:schemeClr val="lt1"/>
              </a:buClr>
              <a:buSzPts val="1000"/>
              <a:buFont typeface="Afacad Flux"/>
              <a:buChar char="●"/>
              <a:defRPr sz="1000"/>
            </a:lvl7pPr>
            <a:lvl8pPr indent="-292100" lvl="7" marL="3657600" algn="l">
              <a:lnSpc>
                <a:spcPct val="115000"/>
              </a:lnSpc>
              <a:spcBef>
                <a:spcPts val="0"/>
              </a:spcBef>
              <a:spcAft>
                <a:spcPts val="0"/>
              </a:spcAft>
              <a:buClr>
                <a:schemeClr val="lt1"/>
              </a:buClr>
              <a:buSzPts val="1000"/>
              <a:buFont typeface="Afacad Flux"/>
              <a:buChar char="○"/>
              <a:defRPr sz="1000"/>
            </a:lvl8pPr>
            <a:lvl9pPr indent="-292100" lvl="8" marL="4114800" algn="l">
              <a:lnSpc>
                <a:spcPct val="115000"/>
              </a:lnSpc>
              <a:spcBef>
                <a:spcPts val="0"/>
              </a:spcBef>
              <a:spcAft>
                <a:spcPts val="0"/>
              </a:spcAft>
              <a:buClr>
                <a:schemeClr val="lt1"/>
              </a:buClr>
              <a:buSzPts val="1000"/>
              <a:buFont typeface="Afacad Flux"/>
              <a:buChar char="■"/>
              <a:defRPr sz="1000"/>
            </a:lvl9pPr>
          </a:lstStyle>
          <a:p/>
        </p:txBody>
      </p:sp>
      <p:sp>
        <p:nvSpPr>
          <p:cNvPr id="149" name="Google Shape;149;p53"/>
          <p:cNvSpPr txBox="1"/>
          <p:nvPr>
            <p:ph idx="6" type="subTitle"/>
          </p:nvPr>
        </p:nvSpPr>
        <p:spPr>
          <a:xfrm>
            <a:off x="7067425" y="2968125"/>
            <a:ext cx="1652700" cy="442500"/>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gn="l">
              <a:lnSpc>
                <a:spcPct val="80000"/>
              </a:lnSpc>
              <a:spcBef>
                <a:spcPts val="0"/>
              </a:spcBef>
              <a:spcAft>
                <a:spcPts val="0"/>
              </a:spcAft>
              <a:buSzPts val="1800"/>
              <a:buNone/>
              <a:defRPr/>
            </a:lvl2pPr>
            <a:lvl3pPr lvl="2" algn="l">
              <a:lnSpc>
                <a:spcPct val="80000"/>
              </a:lnSpc>
              <a:spcBef>
                <a:spcPts val="0"/>
              </a:spcBef>
              <a:spcAft>
                <a:spcPts val="0"/>
              </a:spcAft>
              <a:buSzPts val="1800"/>
              <a:buNone/>
              <a:defRPr/>
            </a:lvl3pPr>
            <a:lvl4pPr lvl="3" algn="l">
              <a:lnSpc>
                <a:spcPct val="80000"/>
              </a:lnSpc>
              <a:spcBef>
                <a:spcPts val="0"/>
              </a:spcBef>
              <a:spcAft>
                <a:spcPts val="0"/>
              </a:spcAft>
              <a:buSzPts val="1800"/>
              <a:buNone/>
              <a:defRPr/>
            </a:lvl4pPr>
            <a:lvl5pPr lvl="4" algn="l">
              <a:lnSpc>
                <a:spcPct val="80000"/>
              </a:lnSpc>
              <a:spcBef>
                <a:spcPts val="0"/>
              </a:spcBef>
              <a:spcAft>
                <a:spcPts val="0"/>
              </a:spcAft>
              <a:buSzPts val="1800"/>
              <a:buNone/>
              <a:defRPr/>
            </a:lvl5pPr>
            <a:lvl6pPr lvl="5" algn="l">
              <a:lnSpc>
                <a:spcPct val="80000"/>
              </a:lnSpc>
              <a:spcBef>
                <a:spcPts val="0"/>
              </a:spcBef>
              <a:spcAft>
                <a:spcPts val="0"/>
              </a:spcAft>
              <a:buSzPts val="1800"/>
              <a:buNone/>
              <a:defRPr/>
            </a:lvl6pPr>
            <a:lvl7pPr lvl="6" algn="l">
              <a:lnSpc>
                <a:spcPct val="80000"/>
              </a:lnSpc>
              <a:spcBef>
                <a:spcPts val="0"/>
              </a:spcBef>
              <a:spcAft>
                <a:spcPts val="0"/>
              </a:spcAft>
              <a:buSzPts val="1800"/>
              <a:buNone/>
              <a:defRPr/>
            </a:lvl7pPr>
            <a:lvl8pPr lvl="7" algn="l">
              <a:lnSpc>
                <a:spcPct val="80000"/>
              </a:lnSpc>
              <a:spcBef>
                <a:spcPts val="0"/>
              </a:spcBef>
              <a:spcAft>
                <a:spcPts val="0"/>
              </a:spcAft>
              <a:buSzPts val="1800"/>
              <a:buNone/>
              <a:defRPr/>
            </a:lvl8pPr>
            <a:lvl9pPr lvl="8" algn="l">
              <a:lnSpc>
                <a:spcPct val="80000"/>
              </a:lnSpc>
              <a:spcBef>
                <a:spcPts val="0"/>
              </a:spcBef>
              <a:spcAft>
                <a:spcPts val="0"/>
              </a:spcAft>
              <a:buSzPts val="1800"/>
              <a:buNone/>
              <a:defRPr/>
            </a:lvl9pPr>
          </a:lstStyle>
          <a:p/>
        </p:txBody>
      </p:sp>
      <p:sp>
        <p:nvSpPr>
          <p:cNvPr id="150" name="Google Shape;150;p53"/>
          <p:cNvSpPr/>
          <p:nvPr>
            <p:ph idx="7" type="pic"/>
          </p:nvPr>
        </p:nvSpPr>
        <p:spPr>
          <a:xfrm>
            <a:off x="6806650" y="457200"/>
            <a:ext cx="2093700" cy="2059200"/>
          </a:xfrm>
          <a:prstGeom prst="teardrop">
            <a:avLst>
              <a:gd fmla="val 100000" name="adj"/>
            </a:avLst>
          </a:prstGeom>
          <a:solidFill>
            <a:schemeClr val="dk2"/>
          </a:solidFill>
          <a:ln>
            <a:noFill/>
          </a:ln>
        </p:spPr>
      </p:sp>
      <p:sp>
        <p:nvSpPr>
          <p:cNvPr id="151" name="Google Shape;151;p53"/>
          <p:cNvSpPr/>
          <p:nvPr>
            <p:ph idx="8" type="pic"/>
          </p:nvPr>
        </p:nvSpPr>
        <p:spPr>
          <a:xfrm flipH="1">
            <a:off x="2424900" y="2628875"/>
            <a:ext cx="2093700" cy="2059200"/>
          </a:xfrm>
          <a:prstGeom prst="teardrop">
            <a:avLst>
              <a:gd fmla="val 100000" name="adj"/>
            </a:avLst>
          </a:prstGeom>
          <a:solidFill>
            <a:schemeClr val="dk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 fact">
  <p:cSld name="CUSTOM_5">
    <p:spTree>
      <p:nvGrpSpPr>
        <p:cNvPr id="152" name="Shape 152"/>
        <p:cNvGrpSpPr/>
        <p:nvPr/>
      </p:nvGrpSpPr>
      <p:grpSpPr>
        <a:xfrm>
          <a:off x="0" y="0"/>
          <a:ext cx="0" cy="0"/>
          <a:chOff x="0" y="0"/>
          <a:chExt cx="0" cy="0"/>
        </a:xfrm>
      </p:grpSpPr>
      <p:sp>
        <p:nvSpPr>
          <p:cNvPr id="153" name="Google Shape;153;p54"/>
          <p:cNvSpPr/>
          <p:nvPr>
            <p:ph idx="2" type="pic"/>
          </p:nvPr>
        </p:nvSpPr>
        <p:spPr>
          <a:xfrm>
            <a:off x="3163800" y="3246950"/>
            <a:ext cx="2816400" cy="1436700"/>
          </a:xfrm>
          <a:prstGeom prst="roundRect">
            <a:avLst>
              <a:gd fmla="val 50000" name="adj"/>
            </a:avLst>
          </a:prstGeom>
          <a:solidFill>
            <a:schemeClr val="dk2"/>
          </a:solidFill>
          <a:ln>
            <a:noFill/>
          </a:ln>
        </p:spPr>
      </p:sp>
      <p:sp>
        <p:nvSpPr>
          <p:cNvPr id="154" name="Google Shape;154;p54"/>
          <p:cNvSpPr txBox="1"/>
          <p:nvPr>
            <p:ph type="title"/>
          </p:nvPr>
        </p:nvSpPr>
        <p:spPr>
          <a:xfrm>
            <a:off x="137150" y="228600"/>
            <a:ext cx="5852100" cy="7404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155" name="Google Shape;155;p54"/>
          <p:cNvSpPr txBox="1"/>
          <p:nvPr>
            <p:ph idx="1" type="body"/>
          </p:nvPr>
        </p:nvSpPr>
        <p:spPr>
          <a:xfrm>
            <a:off x="549475" y="3350701"/>
            <a:ext cx="2211300" cy="1256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0"/>
              </a:spcBef>
              <a:spcAft>
                <a:spcPts val="0"/>
              </a:spcAft>
              <a:buClr>
                <a:schemeClr val="lt1"/>
              </a:buClr>
              <a:buSzPts val="1000"/>
              <a:buFont typeface="Afacad Flux"/>
              <a:buChar char="○"/>
              <a:defRPr sz="1000"/>
            </a:lvl2pPr>
            <a:lvl3pPr indent="-292100" lvl="2" marL="1371600" algn="l">
              <a:lnSpc>
                <a:spcPct val="115000"/>
              </a:lnSpc>
              <a:spcBef>
                <a:spcPts val="0"/>
              </a:spcBef>
              <a:spcAft>
                <a:spcPts val="0"/>
              </a:spcAft>
              <a:buClr>
                <a:schemeClr val="lt1"/>
              </a:buClr>
              <a:buSzPts val="1000"/>
              <a:buFont typeface="Afacad Flux"/>
              <a:buChar char="■"/>
              <a:defRPr sz="1000"/>
            </a:lvl3pPr>
            <a:lvl4pPr indent="-292100" lvl="3" marL="1828800" algn="l">
              <a:lnSpc>
                <a:spcPct val="115000"/>
              </a:lnSpc>
              <a:spcBef>
                <a:spcPts val="0"/>
              </a:spcBef>
              <a:spcAft>
                <a:spcPts val="0"/>
              </a:spcAft>
              <a:buClr>
                <a:schemeClr val="lt1"/>
              </a:buClr>
              <a:buSzPts val="1000"/>
              <a:buFont typeface="Afacad Flux"/>
              <a:buChar char="●"/>
              <a:defRPr sz="1000"/>
            </a:lvl4pPr>
            <a:lvl5pPr indent="-292100" lvl="4" marL="2286000" algn="l">
              <a:lnSpc>
                <a:spcPct val="115000"/>
              </a:lnSpc>
              <a:spcBef>
                <a:spcPts val="0"/>
              </a:spcBef>
              <a:spcAft>
                <a:spcPts val="0"/>
              </a:spcAft>
              <a:buClr>
                <a:schemeClr val="lt1"/>
              </a:buClr>
              <a:buSzPts val="1000"/>
              <a:buFont typeface="Afacad Flux"/>
              <a:buChar char="○"/>
              <a:defRPr sz="1000"/>
            </a:lvl5pPr>
            <a:lvl6pPr indent="-292100" lvl="5" marL="2743200" algn="l">
              <a:lnSpc>
                <a:spcPct val="115000"/>
              </a:lnSpc>
              <a:spcBef>
                <a:spcPts val="0"/>
              </a:spcBef>
              <a:spcAft>
                <a:spcPts val="0"/>
              </a:spcAft>
              <a:buClr>
                <a:schemeClr val="lt1"/>
              </a:buClr>
              <a:buSzPts val="1000"/>
              <a:buFont typeface="Afacad Flux"/>
              <a:buChar char="■"/>
              <a:defRPr sz="1000"/>
            </a:lvl6pPr>
            <a:lvl7pPr indent="-292100" lvl="6" marL="3200400" algn="l">
              <a:lnSpc>
                <a:spcPct val="115000"/>
              </a:lnSpc>
              <a:spcBef>
                <a:spcPts val="0"/>
              </a:spcBef>
              <a:spcAft>
                <a:spcPts val="0"/>
              </a:spcAft>
              <a:buClr>
                <a:schemeClr val="lt1"/>
              </a:buClr>
              <a:buSzPts val="1000"/>
              <a:buFont typeface="Afacad Flux"/>
              <a:buChar char="●"/>
              <a:defRPr sz="1000"/>
            </a:lvl7pPr>
            <a:lvl8pPr indent="-292100" lvl="7" marL="3657600" algn="l">
              <a:lnSpc>
                <a:spcPct val="115000"/>
              </a:lnSpc>
              <a:spcBef>
                <a:spcPts val="0"/>
              </a:spcBef>
              <a:spcAft>
                <a:spcPts val="0"/>
              </a:spcAft>
              <a:buClr>
                <a:schemeClr val="lt1"/>
              </a:buClr>
              <a:buSzPts val="1000"/>
              <a:buFont typeface="Afacad Flux"/>
              <a:buChar char="○"/>
              <a:defRPr sz="1000"/>
            </a:lvl8pPr>
            <a:lvl9pPr indent="-292100" lvl="8" marL="4114800" algn="l">
              <a:lnSpc>
                <a:spcPct val="115000"/>
              </a:lnSpc>
              <a:spcBef>
                <a:spcPts val="0"/>
              </a:spcBef>
              <a:spcAft>
                <a:spcPts val="0"/>
              </a:spcAft>
              <a:buClr>
                <a:schemeClr val="lt1"/>
              </a:buClr>
              <a:buSzPts val="1000"/>
              <a:buFont typeface="Afacad Flux"/>
              <a:buChar char="■"/>
              <a:defRPr sz="1000"/>
            </a:lvl9pPr>
          </a:lstStyle>
          <a:p/>
        </p:txBody>
      </p:sp>
      <p:sp>
        <p:nvSpPr>
          <p:cNvPr id="156" name="Google Shape;156;p54"/>
          <p:cNvSpPr txBox="1"/>
          <p:nvPr>
            <p:ph idx="3" type="body"/>
          </p:nvPr>
        </p:nvSpPr>
        <p:spPr>
          <a:xfrm>
            <a:off x="3466350" y="1734051"/>
            <a:ext cx="2211300" cy="1256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dk2"/>
              </a:buClr>
              <a:buSzPts val="1000"/>
              <a:buFont typeface="Afacad Flux"/>
              <a:buChar char="●"/>
              <a:defRPr sz="1000">
                <a:solidFill>
                  <a:schemeClr val="dk2"/>
                </a:solidFill>
              </a:defRPr>
            </a:lvl1pPr>
            <a:lvl2pPr indent="-292100" lvl="1" marL="914400" algn="l">
              <a:lnSpc>
                <a:spcPct val="115000"/>
              </a:lnSpc>
              <a:spcBef>
                <a:spcPts val="0"/>
              </a:spcBef>
              <a:spcAft>
                <a:spcPts val="0"/>
              </a:spcAft>
              <a:buClr>
                <a:schemeClr val="dk2"/>
              </a:buClr>
              <a:buSzPts val="1000"/>
              <a:buFont typeface="Afacad Flux"/>
              <a:buChar char="○"/>
              <a:defRPr sz="1000">
                <a:solidFill>
                  <a:schemeClr val="dk2"/>
                </a:solidFill>
              </a:defRPr>
            </a:lvl2pPr>
            <a:lvl3pPr indent="-292100" lvl="2" marL="1371600" algn="l">
              <a:lnSpc>
                <a:spcPct val="115000"/>
              </a:lnSpc>
              <a:spcBef>
                <a:spcPts val="0"/>
              </a:spcBef>
              <a:spcAft>
                <a:spcPts val="0"/>
              </a:spcAft>
              <a:buClr>
                <a:schemeClr val="dk2"/>
              </a:buClr>
              <a:buSzPts val="1000"/>
              <a:buFont typeface="Afacad Flux"/>
              <a:buChar char="■"/>
              <a:defRPr sz="1000">
                <a:solidFill>
                  <a:schemeClr val="dk2"/>
                </a:solidFill>
              </a:defRPr>
            </a:lvl3pPr>
            <a:lvl4pPr indent="-292100" lvl="3" marL="1828800" algn="l">
              <a:lnSpc>
                <a:spcPct val="115000"/>
              </a:lnSpc>
              <a:spcBef>
                <a:spcPts val="0"/>
              </a:spcBef>
              <a:spcAft>
                <a:spcPts val="0"/>
              </a:spcAft>
              <a:buClr>
                <a:schemeClr val="dk2"/>
              </a:buClr>
              <a:buSzPts val="1000"/>
              <a:buFont typeface="Afacad Flux"/>
              <a:buChar char="●"/>
              <a:defRPr sz="1000">
                <a:solidFill>
                  <a:schemeClr val="dk2"/>
                </a:solidFill>
              </a:defRPr>
            </a:lvl4pPr>
            <a:lvl5pPr indent="-292100" lvl="4" marL="2286000" algn="l">
              <a:lnSpc>
                <a:spcPct val="115000"/>
              </a:lnSpc>
              <a:spcBef>
                <a:spcPts val="0"/>
              </a:spcBef>
              <a:spcAft>
                <a:spcPts val="0"/>
              </a:spcAft>
              <a:buClr>
                <a:schemeClr val="dk2"/>
              </a:buClr>
              <a:buSzPts val="1000"/>
              <a:buFont typeface="Afacad Flux"/>
              <a:buChar char="○"/>
              <a:defRPr sz="1000">
                <a:solidFill>
                  <a:schemeClr val="dk2"/>
                </a:solidFill>
              </a:defRPr>
            </a:lvl5pPr>
            <a:lvl6pPr indent="-292100" lvl="5" marL="2743200" algn="l">
              <a:lnSpc>
                <a:spcPct val="115000"/>
              </a:lnSpc>
              <a:spcBef>
                <a:spcPts val="0"/>
              </a:spcBef>
              <a:spcAft>
                <a:spcPts val="0"/>
              </a:spcAft>
              <a:buClr>
                <a:schemeClr val="dk2"/>
              </a:buClr>
              <a:buSzPts val="1000"/>
              <a:buFont typeface="Afacad Flux"/>
              <a:buChar char="■"/>
              <a:defRPr sz="1000">
                <a:solidFill>
                  <a:schemeClr val="dk2"/>
                </a:solidFill>
              </a:defRPr>
            </a:lvl6pPr>
            <a:lvl7pPr indent="-292100" lvl="6" marL="3200400" algn="l">
              <a:lnSpc>
                <a:spcPct val="115000"/>
              </a:lnSpc>
              <a:spcBef>
                <a:spcPts val="0"/>
              </a:spcBef>
              <a:spcAft>
                <a:spcPts val="0"/>
              </a:spcAft>
              <a:buClr>
                <a:schemeClr val="dk2"/>
              </a:buClr>
              <a:buSzPts val="1000"/>
              <a:buFont typeface="Afacad Flux"/>
              <a:buChar char="●"/>
              <a:defRPr sz="1000">
                <a:solidFill>
                  <a:schemeClr val="dk2"/>
                </a:solidFill>
              </a:defRPr>
            </a:lvl7pPr>
            <a:lvl8pPr indent="-292100" lvl="7" marL="3657600" algn="l">
              <a:lnSpc>
                <a:spcPct val="115000"/>
              </a:lnSpc>
              <a:spcBef>
                <a:spcPts val="0"/>
              </a:spcBef>
              <a:spcAft>
                <a:spcPts val="0"/>
              </a:spcAft>
              <a:buClr>
                <a:schemeClr val="dk2"/>
              </a:buClr>
              <a:buSzPts val="1000"/>
              <a:buFont typeface="Afacad Flux"/>
              <a:buChar char="○"/>
              <a:defRPr sz="1000">
                <a:solidFill>
                  <a:schemeClr val="dk2"/>
                </a:solidFill>
              </a:defRPr>
            </a:lvl8pPr>
            <a:lvl9pPr indent="-292100" lvl="8" marL="4114800" algn="l">
              <a:lnSpc>
                <a:spcPct val="115000"/>
              </a:lnSpc>
              <a:spcBef>
                <a:spcPts val="0"/>
              </a:spcBef>
              <a:spcAft>
                <a:spcPts val="0"/>
              </a:spcAft>
              <a:buClr>
                <a:schemeClr val="dk2"/>
              </a:buClr>
              <a:buSzPts val="1000"/>
              <a:buFont typeface="Afacad Flux"/>
              <a:buChar char="■"/>
              <a:defRPr sz="1000">
                <a:solidFill>
                  <a:schemeClr val="dk2"/>
                </a:solidFill>
              </a:defRPr>
            </a:lvl9pPr>
          </a:lstStyle>
          <a:p/>
        </p:txBody>
      </p:sp>
      <p:sp>
        <p:nvSpPr>
          <p:cNvPr id="157" name="Google Shape;157;p54"/>
          <p:cNvSpPr txBox="1"/>
          <p:nvPr>
            <p:ph idx="4" type="body"/>
          </p:nvPr>
        </p:nvSpPr>
        <p:spPr>
          <a:xfrm>
            <a:off x="6383225" y="3350701"/>
            <a:ext cx="2211300" cy="12567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Afacad Flux"/>
              <a:buChar char="●"/>
              <a:defRPr sz="1000"/>
            </a:lvl1pPr>
            <a:lvl2pPr indent="-292100" lvl="1" marL="914400" algn="l">
              <a:lnSpc>
                <a:spcPct val="115000"/>
              </a:lnSpc>
              <a:spcBef>
                <a:spcPts val="0"/>
              </a:spcBef>
              <a:spcAft>
                <a:spcPts val="0"/>
              </a:spcAft>
              <a:buClr>
                <a:schemeClr val="lt1"/>
              </a:buClr>
              <a:buSzPts val="1000"/>
              <a:buFont typeface="Afacad Flux"/>
              <a:buChar char="○"/>
              <a:defRPr sz="1000"/>
            </a:lvl2pPr>
            <a:lvl3pPr indent="-292100" lvl="2" marL="1371600" algn="l">
              <a:lnSpc>
                <a:spcPct val="115000"/>
              </a:lnSpc>
              <a:spcBef>
                <a:spcPts val="0"/>
              </a:spcBef>
              <a:spcAft>
                <a:spcPts val="0"/>
              </a:spcAft>
              <a:buClr>
                <a:schemeClr val="lt1"/>
              </a:buClr>
              <a:buSzPts val="1000"/>
              <a:buFont typeface="Afacad Flux"/>
              <a:buChar char="■"/>
              <a:defRPr sz="1000"/>
            </a:lvl3pPr>
            <a:lvl4pPr indent="-292100" lvl="3" marL="1828800" algn="l">
              <a:lnSpc>
                <a:spcPct val="115000"/>
              </a:lnSpc>
              <a:spcBef>
                <a:spcPts val="0"/>
              </a:spcBef>
              <a:spcAft>
                <a:spcPts val="0"/>
              </a:spcAft>
              <a:buClr>
                <a:schemeClr val="lt1"/>
              </a:buClr>
              <a:buSzPts val="1000"/>
              <a:buFont typeface="Afacad Flux"/>
              <a:buChar char="●"/>
              <a:defRPr sz="1000"/>
            </a:lvl4pPr>
            <a:lvl5pPr indent="-292100" lvl="4" marL="2286000" algn="l">
              <a:lnSpc>
                <a:spcPct val="115000"/>
              </a:lnSpc>
              <a:spcBef>
                <a:spcPts val="0"/>
              </a:spcBef>
              <a:spcAft>
                <a:spcPts val="0"/>
              </a:spcAft>
              <a:buClr>
                <a:schemeClr val="lt1"/>
              </a:buClr>
              <a:buSzPts val="1000"/>
              <a:buFont typeface="Afacad Flux"/>
              <a:buChar char="○"/>
              <a:defRPr sz="1000"/>
            </a:lvl5pPr>
            <a:lvl6pPr indent="-292100" lvl="5" marL="2743200" algn="l">
              <a:lnSpc>
                <a:spcPct val="115000"/>
              </a:lnSpc>
              <a:spcBef>
                <a:spcPts val="0"/>
              </a:spcBef>
              <a:spcAft>
                <a:spcPts val="0"/>
              </a:spcAft>
              <a:buClr>
                <a:schemeClr val="lt1"/>
              </a:buClr>
              <a:buSzPts val="1000"/>
              <a:buFont typeface="Afacad Flux"/>
              <a:buChar char="■"/>
              <a:defRPr sz="1000"/>
            </a:lvl6pPr>
            <a:lvl7pPr indent="-292100" lvl="6" marL="3200400" algn="l">
              <a:lnSpc>
                <a:spcPct val="115000"/>
              </a:lnSpc>
              <a:spcBef>
                <a:spcPts val="0"/>
              </a:spcBef>
              <a:spcAft>
                <a:spcPts val="0"/>
              </a:spcAft>
              <a:buClr>
                <a:schemeClr val="lt1"/>
              </a:buClr>
              <a:buSzPts val="1000"/>
              <a:buFont typeface="Afacad Flux"/>
              <a:buChar char="●"/>
              <a:defRPr sz="1000"/>
            </a:lvl7pPr>
            <a:lvl8pPr indent="-292100" lvl="7" marL="3657600" algn="l">
              <a:lnSpc>
                <a:spcPct val="115000"/>
              </a:lnSpc>
              <a:spcBef>
                <a:spcPts val="0"/>
              </a:spcBef>
              <a:spcAft>
                <a:spcPts val="0"/>
              </a:spcAft>
              <a:buClr>
                <a:schemeClr val="lt1"/>
              </a:buClr>
              <a:buSzPts val="1000"/>
              <a:buFont typeface="Afacad Flux"/>
              <a:buChar char="○"/>
              <a:defRPr sz="1000"/>
            </a:lvl8pPr>
            <a:lvl9pPr indent="-292100" lvl="8" marL="4114800" algn="l">
              <a:lnSpc>
                <a:spcPct val="115000"/>
              </a:lnSpc>
              <a:spcBef>
                <a:spcPts val="0"/>
              </a:spcBef>
              <a:spcAft>
                <a:spcPts val="0"/>
              </a:spcAft>
              <a:buClr>
                <a:schemeClr val="lt1"/>
              </a:buClr>
              <a:buSzPts val="1000"/>
              <a:buFont typeface="Afacad Flux"/>
              <a:buChar char="■"/>
              <a:defRPr sz="1000"/>
            </a:lvl9pPr>
          </a:lstStyle>
          <a:p/>
        </p:txBody>
      </p:sp>
      <p:sp>
        <p:nvSpPr>
          <p:cNvPr id="158" name="Google Shape;158;p54"/>
          <p:cNvSpPr txBox="1"/>
          <p:nvPr>
            <p:ph idx="5" type="subTitle"/>
          </p:nvPr>
        </p:nvSpPr>
        <p:spPr>
          <a:xfrm>
            <a:off x="555175" y="2986800"/>
            <a:ext cx="2211300" cy="257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159" name="Google Shape;159;p54"/>
          <p:cNvSpPr txBox="1"/>
          <p:nvPr>
            <p:ph idx="6" type="subTitle"/>
          </p:nvPr>
        </p:nvSpPr>
        <p:spPr>
          <a:xfrm>
            <a:off x="3473338" y="1372065"/>
            <a:ext cx="2211300" cy="257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1pPr>
            <a:lvl2pPr lvl="1"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2pPr>
            <a:lvl3pPr lvl="2"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3pPr>
            <a:lvl4pPr lvl="3"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4pPr>
            <a:lvl5pPr lvl="4"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5pPr>
            <a:lvl6pPr lvl="5"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6pPr>
            <a:lvl7pPr lvl="6"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7pPr>
            <a:lvl8pPr lvl="7"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8pPr>
            <a:lvl9pPr lvl="8" algn="l">
              <a:lnSpc>
                <a:spcPct val="115000"/>
              </a:lnSpc>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9pPr>
          </a:lstStyle>
          <a:p/>
        </p:txBody>
      </p:sp>
      <p:sp>
        <p:nvSpPr>
          <p:cNvPr id="160" name="Google Shape;160;p54"/>
          <p:cNvSpPr txBox="1"/>
          <p:nvPr>
            <p:ph idx="7" type="subTitle"/>
          </p:nvPr>
        </p:nvSpPr>
        <p:spPr>
          <a:xfrm>
            <a:off x="6391513" y="2989840"/>
            <a:ext cx="2211300" cy="257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161" name="Google Shape;161;p54"/>
          <p:cNvSpPr/>
          <p:nvPr>
            <p:ph idx="8" type="pic"/>
          </p:nvPr>
        </p:nvSpPr>
        <p:spPr>
          <a:xfrm>
            <a:off x="228600" y="1111975"/>
            <a:ext cx="2816400" cy="1492800"/>
          </a:xfrm>
          <a:prstGeom prst="roundRect">
            <a:avLst>
              <a:gd fmla="val 50000" name="adj"/>
            </a:avLst>
          </a:prstGeom>
          <a:solidFill>
            <a:schemeClr val="dk2"/>
          </a:solidFill>
          <a:ln>
            <a:noFill/>
          </a:ln>
        </p:spPr>
      </p:sp>
      <p:sp>
        <p:nvSpPr>
          <p:cNvPr id="162" name="Google Shape;162;p54"/>
          <p:cNvSpPr/>
          <p:nvPr>
            <p:ph idx="9" type="pic"/>
          </p:nvPr>
        </p:nvSpPr>
        <p:spPr>
          <a:xfrm>
            <a:off x="6099000" y="1111975"/>
            <a:ext cx="2816400" cy="1492800"/>
          </a:xfrm>
          <a:prstGeom prst="roundRect">
            <a:avLst>
              <a:gd fmla="val 50000" name="adj"/>
            </a:avLst>
          </a:prstGeom>
          <a:solidFill>
            <a:schemeClr val="dk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_1_1_2">
    <p:spTree>
      <p:nvGrpSpPr>
        <p:cNvPr id="18" name="Shape 18"/>
        <p:cNvGrpSpPr/>
        <p:nvPr/>
      </p:nvGrpSpPr>
      <p:grpSpPr>
        <a:xfrm>
          <a:off x="0" y="0"/>
          <a:ext cx="0" cy="0"/>
          <a:chOff x="0" y="0"/>
          <a:chExt cx="0" cy="0"/>
        </a:xfrm>
      </p:grpSpPr>
      <p:sp>
        <p:nvSpPr>
          <p:cNvPr id="19" name="Google Shape;19;p24"/>
          <p:cNvSpPr txBox="1"/>
          <p:nvPr>
            <p:ph type="title"/>
          </p:nvPr>
        </p:nvSpPr>
        <p:spPr>
          <a:xfrm>
            <a:off x="228600" y="2063500"/>
            <a:ext cx="8333100" cy="2656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b="0" sz="4800">
                <a:latin typeface="Afacad Flux Medium"/>
                <a:ea typeface="Afacad Flux Medium"/>
                <a:cs typeface="Afacad Flux Medium"/>
                <a:sym typeface="Afacad Flux Medium"/>
              </a:defRPr>
            </a:lvl1pPr>
            <a:lvl2pPr lvl="1"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2pPr>
            <a:lvl3pPr lvl="2"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3pPr>
            <a:lvl4pPr lvl="3"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4pPr>
            <a:lvl5pPr lvl="4"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5pPr>
            <a:lvl6pPr lvl="5"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6pPr>
            <a:lvl7pPr lvl="6"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7pPr>
            <a:lvl8pPr lvl="7"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8pPr>
            <a:lvl9pPr lvl="8" algn="l">
              <a:lnSpc>
                <a:spcPct val="100000"/>
              </a:lnSpc>
              <a:spcBef>
                <a:spcPts val="0"/>
              </a:spcBef>
              <a:spcAft>
                <a:spcPts val="0"/>
              </a:spcAft>
              <a:buSzPts val="1400"/>
              <a:buNone/>
              <a:defRPr b="0" sz="4800">
                <a:latin typeface="Afacad Flux Medium"/>
                <a:ea typeface="Afacad Flux Medium"/>
                <a:cs typeface="Afacad Flux Medium"/>
                <a:sym typeface="Afacad Flux Medium"/>
              </a:defRPr>
            </a:lvl9pPr>
          </a:lstStyle>
          <a:p/>
        </p:txBody>
      </p:sp>
      <p:sp>
        <p:nvSpPr>
          <p:cNvPr id="20" name="Google Shape;20;p24"/>
          <p:cNvSpPr txBox="1"/>
          <p:nvPr>
            <p:ph idx="2" type="title"/>
          </p:nvPr>
        </p:nvSpPr>
        <p:spPr>
          <a:xfrm>
            <a:off x="7673150" y="394400"/>
            <a:ext cx="1193700" cy="31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900">
                <a:latin typeface="Afacad Flux Medium"/>
                <a:ea typeface="Afacad Flux Medium"/>
                <a:cs typeface="Afacad Flux Medium"/>
                <a:sym typeface="Afacad Flux Medium"/>
              </a:defRPr>
            </a:lvl1pPr>
            <a:lvl2pPr lvl="1" algn="ctr">
              <a:lnSpc>
                <a:spcPct val="115000"/>
              </a:lnSpc>
              <a:spcBef>
                <a:spcPts val="200"/>
              </a:spcBef>
              <a:spcAft>
                <a:spcPts val="0"/>
              </a:spcAft>
              <a:buSzPts val="1400"/>
              <a:buNone/>
              <a:defRPr sz="1700"/>
            </a:lvl2pPr>
            <a:lvl3pPr lvl="2" algn="ctr">
              <a:lnSpc>
                <a:spcPct val="115000"/>
              </a:lnSpc>
              <a:spcBef>
                <a:spcPts val="0"/>
              </a:spcBef>
              <a:spcAft>
                <a:spcPts val="0"/>
              </a:spcAft>
              <a:buSzPts val="1400"/>
              <a:buNone/>
              <a:defRPr sz="1700"/>
            </a:lvl3pPr>
            <a:lvl4pPr lvl="3" algn="ctr">
              <a:lnSpc>
                <a:spcPct val="115000"/>
              </a:lnSpc>
              <a:spcBef>
                <a:spcPts val="0"/>
              </a:spcBef>
              <a:spcAft>
                <a:spcPts val="0"/>
              </a:spcAft>
              <a:buSzPts val="1400"/>
              <a:buNone/>
              <a:defRPr sz="1700"/>
            </a:lvl4pPr>
            <a:lvl5pPr lvl="4" algn="ctr">
              <a:lnSpc>
                <a:spcPct val="115000"/>
              </a:lnSpc>
              <a:spcBef>
                <a:spcPts val="0"/>
              </a:spcBef>
              <a:spcAft>
                <a:spcPts val="0"/>
              </a:spcAft>
              <a:buSzPts val="1400"/>
              <a:buNone/>
              <a:defRPr sz="1700"/>
            </a:lvl5pPr>
            <a:lvl6pPr lvl="5" algn="ctr">
              <a:lnSpc>
                <a:spcPct val="115000"/>
              </a:lnSpc>
              <a:spcBef>
                <a:spcPts val="0"/>
              </a:spcBef>
              <a:spcAft>
                <a:spcPts val="0"/>
              </a:spcAft>
              <a:buSzPts val="1400"/>
              <a:buNone/>
              <a:defRPr sz="1700"/>
            </a:lvl6pPr>
            <a:lvl7pPr lvl="6" algn="ctr">
              <a:lnSpc>
                <a:spcPct val="115000"/>
              </a:lnSpc>
              <a:spcBef>
                <a:spcPts val="0"/>
              </a:spcBef>
              <a:spcAft>
                <a:spcPts val="0"/>
              </a:spcAft>
              <a:buSzPts val="1400"/>
              <a:buNone/>
              <a:defRPr sz="1700"/>
            </a:lvl7pPr>
            <a:lvl8pPr lvl="7" algn="ctr">
              <a:lnSpc>
                <a:spcPct val="115000"/>
              </a:lnSpc>
              <a:spcBef>
                <a:spcPts val="0"/>
              </a:spcBef>
              <a:spcAft>
                <a:spcPts val="0"/>
              </a:spcAft>
              <a:buSzPts val="1400"/>
              <a:buNone/>
              <a:defRPr sz="1700"/>
            </a:lvl8pPr>
            <a:lvl9pPr lvl="8" algn="ctr">
              <a:lnSpc>
                <a:spcPct val="115000"/>
              </a:lnSpc>
              <a:spcBef>
                <a:spcPts val="0"/>
              </a:spcBef>
              <a:spcAft>
                <a:spcPts val="0"/>
              </a:spcAft>
              <a:buSzPts val="1400"/>
              <a:buNone/>
              <a:defRPr sz="17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solidFill>
          <a:schemeClr val="accent5"/>
        </a:solidFill>
      </p:bgPr>
    </p:bg>
    <p:spTree>
      <p:nvGrpSpPr>
        <p:cNvPr id="163" name="Shape 163"/>
        <p:cNvGrpSpPr/>
        <p:nvPr/>
      </p:nvGrpSpPr>
      <p:grpSpPr>
        <a:xfrm>
          <a:off x="0" y="0"/>
          <a:ext cx="0" cy="0"/>
          <a:chOff x="0" y="0"/>
          <a:chExt cx="0" cy="0"/>
        </a:xfrm>
      </p:grpSpPr>
      <p:sp>
        <p:nvSpPr>
          <p:cNvPr id="164" name="Google Shape;164;p55"/>
          <p:cNvSpPr/>
          <p:nvPr/>
        </p:nvSpPr>
        <p:spPr>
          <a:xfrm flipH="1" rot="10800000">
            <a:off x="225325" y="225450"/>
            <a:ext cx="6483000" cy="3256800"/>
          </a:xfrm>
          <a:prstGeom prst="round1Rect">
            <a:avLst>
              <a:gd fmla="val 1638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165" name="Google Shape;165;p55"/>
          <p:cNvSpPr/>
          <p:nvPr/>
        </p:nvSpPr>
        <p:spPr>
          <a:xfrm flipH="1">
            <a:off x="5600700" y="3575950"/>
            <a:ext cx="1108200" cy="1108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166" name="Google Shape;166;p55"/>
          <p:cNvSpPr/>
          <p:nvPr/>
        </p:nvSpPr>
        <p:spPr>
          <a:xfrm>
            <a:off x="6802800" y="228600"/>
            <a:ext cx="2112600" cy="4455600"/>
          </a:xfrm>
          <a:prstGeom prst="roundRect">
            <a:avLst>
              <a:gd fmla="val 32865"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facad Flux Medium"/>
              <a:ea typeface="Afacad Flux Medium"/>
              <a:cs typeface="Afacad Flux Medium"/>
              <a:sym typeface="Afacad Flux Medium"/>
            </a:endParaRPr>
          </a:p>
        </p:txBody>
      </p:sp>
      <p:sp>
        <p:nvSpPr>
          <p:cNvPr id="167" name="Google Shape;167;p55"/>
          <p:cNvSpPr txBox="1"/>
          <p:nvPr>
            <p:ph type="title"/>
          </p:nvPr>
        </p:nvSpPr>
        <p:spPr>
          <a:xfrm>
            <a:off x="462225" y="493150"/>
            <a:ext cx="5944800" cy="1573500"/>
          </a:xfrm>
          <a:prstGeom prst="rect">
            <a:avLst/>
          </a:prstGeom>
          <a:noFill/>
          <a:ln>
            <a:noFill/>
          </a:ln>
        </p:spPr>
        <p:txBody>
          <a:bodyPr anchorCtr="0" anchor="t" bIns="0" lIns="0" spcFirstLastPara="1" rIns="0" wrap="square" tIns="0">
            <a:spAutoFit/>
          </a:bodyPr>
          <a:lstStyle>
            <a:lvl1pPr lvl="0" algn="l">
              <a:lnSpc>
                <a:spcPct val="70000"/>
              </a:lnSpc>
              <a:spcBef>
                <a:spcPts val="0"/>
              </a:spcBef>
              <a:spcAft>
                <a:spcPts val="0"/>
              </a:spcAft>
              <a:buSzPts val="3000"/>
              <a:buNone/>
              <a:defRPr sz="7200">
                <a:solidFill>
                  <a:schemeClr val="accent1"/>
                </a:solidFill>
                <a:latin typeface="Afacad Flux Medium"/>
                <a:ea typeface="Afacad Flux Medium"/>
                <a:cs typeface="Afacad Flux Medium"/>
                <a:sym typeface="Afacad Flux Medium"/>
              </a:defRPr>
            </a:lvl1pPr>
            <a:lvl2pPr lvl="1" algn="l">
              <a:lnSpc>
                <a:spcPct val="115000"/>
              </a:lnSpc>
              <a:spcBef>
                <a:spcPts val="0"/>
              </a:spcBef>
              <a:spcAft>
                <a:spcPts val="0"/>
              </a:spcAft>
              <a:buSzPts val="1400"/>
              <a:buNone/>
              <a:defRPr sz="7200">
                <a:solidFill>
                  <a:schemeClr val="accent1"/>
                </a:solidFill>
              </a:defRPr>
            </a:lvl2pPr>
            <a:lvl3pPr lvl="2" algn="l">
              <a:lnSpc>
                <a:spcPct val="115000"/>
              </a:lnSpc>
              <a:spcBef>
                <a:spcPts val="0"/>
              </a:spcBef>
              <a:spcAft>
                <a:spcPts val="0"/>
              </a:spcAft>
              <a:buSzPts val="1400"/>
              <a:buNone/>
              <a:defRPr sz="7200">
                <a:solidFill>
                  <a:schemeClr val="accent1"/>
                </a:solidFill>
              </a:defRPr>
            </a:lvl3pPr>
            <a:lvl4pPr lvl="3" algn="l">
              <a:lnSpc>
                <a:spcPct val="115000"/>
              </a:lnSpc>
              <a:spcBef>
                <a:spcPts val="0"/>
              </a:spcBef>
              <a:spcAft>
                <a:spcPts val="0"/>
              </a:spcAft>
              <a:buSzPts val="1400"/>
              <a:buNone/>
              <a:defRPr sz="7200">
                <a:solidFill>
                  <a:schemeClr val="accent1"/>
                </a:solidFill>
              </a:defRPr>
            </a:lvl4pPr>
            <a:lvl5pPr lvl="4" algn="l">
              <a:lnSpc>
                <a:spcPct val="115000"/>
              </a:lnSpc>
              <a:spcBef>
                <a:spcPts val="0"/>
              </a:spcBef>
              <a:spcAft>
                <a:spcPts val="0"/>
              </a:spcAft>
              <a:buSzPts val="1400"/>
              <a:buNone/>
              <a:defRPr sz="7200">
                <a:solidFill>
                  <a:schemeClr val="accent1"/>
                </a:solidFill>
              </a:defRPr>
            </a:lvl5pPr>
            <a:lvl6pPr lvl="5" algn="l">
              <a:lnSpc>
                <a:spcPct val="115000"/>
              </a:lnSpc>
              <a:spcBef>
                <a:spcPts val="0"/>
              </a:spcBef>
              <a:spcAft>
                <a:spcPts val="0"/>
              </a:spcAft>
              <a:buSzPts val="1400"/>
              <a:buNone/>
              <a:defRPr sz="7200">
                <a:solidFill>
                  <a:schemeClr val="accent1"/>
                </a:solidFill>
              </a:defRPr>
            </a:lvl6pPr>
            <a:lvl7pPr lvl="6" algn="l">
              <a:lnSpc>
                <a:spcPct val="115000"/>
              </a:lnSpc>
              <a:spcBef>
                <a:spcPts val="0"/>
              </a:spcBef>
              <a:spcAft>
                <a:spcPts val="0"/>
              </a:spcAft>
              <a:buSzPts val="1400"/>
              <a:buNone/>
              <a:defRPr sz="7200">
                <a:solidFill>
                  <a:schemeClr val="accent1"/>
                </a:solidFill>
              </a:defRPr>
            </a:lvl7pPr>
            <a:lvl8pPr lvl="7" algn="l">
              <a:lnSpc>
                <a:spcPct val="115000"/>
              </a:lnSpc>
              <a:spcBef>
                <a:spcPts val="0"/>
              </a:spcBef>
              <a:spcAft>
                <a:spcPts val="0"/>
              </a:spcAft>
              <a:buSzPts val="1400"/>
              <a:buNone/>
              <a:defRPr sz="7200">
                <a:solidFill>
                  <a:schemeClr val="accent1"/>
                </a:solidFill>
              </a:defRPr>
            </a:lvl8pPr>
            <a:lvl9pPr lvl="8" algn="l">
              <a:lnSpc>
                <a:spcPct val="115000"/>
              </a:lnSpc>
              <a:spcBef>
                <a:spcPts val="0"/>
              </a:spcBef>
              <a:spcAft>
                <a:spcPts val="0"/>
              </a:spcAft>
              <a:buSzPts val="1400"/>
              <a:buNone/>
              <a:defRPr sz="7200">
                <a:solidFill>
                  <a:schemeClr val="accent1"/>
                </a:solidFill>
              </a:defRPr>
            </a:lvl9pPr>
          </a:lstStyle>
          <a:p/>
        </p:txBody>
      </p:sp>
      <p:sp>
        <p:nvSpPr>
          <p:cNvPr id="168" name="Google Shape;168;p55"/>
          <p:cNvSpPr txBox="1"/>
          <p:nvPr>
            <p:ph idx="1" type="subTitle"/>
          </p:nvPr>
        </p:nvSpPr>
        <p:spPr>
          <a:xfrm>
            <a:off x="467375" y="2472638"/>
            <a:ext cx="5557200" cy="6687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2"/>
              </a:buClr>
              <a:buSzPts val="1800"/>
              <a:buFont typeface="Afacad Flux"/>
              <a:buNone/>
              <a:defRPr>
                <a:solidFill>
                  <a:schemeClr val="dk2"/>
                </a:solidFill>
                <a:latin typeface="Afacad Flux"/>
                <a:ea typeface="Afacad Flux"/>
                <a:cs typeface="Afacad Flux"/>
                <a:sym typeface="Afacad Flux"/>
              </a:defRPr>
            </a:lvl1pPr>
            <a:lvl2pPr lvl="1" algn="l">
              <a:lnSpc>
                <a:spcPct val="115000"/>
              </a:lnSpc>
              <a:spcBef>
                <a:spcPts val="0"/>
              </a:spcBef>
              <a:spcAft>
                <a:spcPts val="0"/>
              </a:spcAft>
              <a:buClr>
                <a:schemeClr val="dk2"/>
              </a:buClr>
              <a:buSzPts val="1800"/>
              <a:buNone/>
              <a:defRPr>
                <a:solidFill>
                  <a:schemeClr val="dk2"/>
                </a:solidFill>
              </a:defRPr>
            </a:lvl2pPr>
            <a:lvl3pPr lvl="2" algn="l">
              <a:lnSpc>
                <a:spcPct val="115000"/>
              </a:lnSpc>
              <a:spcBef>
                <a:spcPts val="0"/>
              </a:spcBef>
              <a:spcAft>
                <a:spcPts val="0"/>
              </a:spcAft>
              <a:buClr>
                <a:schemeClr val="dk2"/>
              </a:buClr>
              <a:buSzPts val="1800"/>
              <a:buNone/>
              <a:defRPr>
                <a:solidFill>
                  <a:schemeClr val="dk2"/>
                </a:solidFill>
              </a:defRPr>
            </a:lvl3pPr>
            <a:lvl4pPr lvl="3" algn="l">
              <a:lnSpc>
                <a:spcPct val="115000"/>
              </a:lnSpc>
              <a:spcBef>
                <a:spcPts val="0"/>
              </a:spcBef>
              <a:spcAft>
                <a:spcPts val="0"/>
              </a:spcAft>
              <a:buClr>
                <a:schemeClr val="dk2"/>
              </a:buClr>
              <a:buSzPts val="1800"/>
              <a:buNone/>
              <a:defRPr>
                <a:solidFill>
                  <a:schemeClr val="dk2"/>
                </a:solidFill>
              </a:defRPr>
            </a:lvl4pPr>
            <a:lvl5pPr lvl="4" algn="l">
              <a:lnSpc>
                <a:spcPct val="115000"/>
              </a:lnSpc>
              <a:spcBef>
                <a:spcPts val="0"/>
              </a:spcBef>
              <a:spcAft>
                <a:spcPts val="0"/>
              </a:spcAft>
              <a:buClr>
                <a:schemeClr val="dk2"/>
              </a:buClr>
              <a:buSzPts val="1800"/>
              <a:buNone/>
              <a:defRPr>
                <a:solidFill>
                  <a:schemeClr val="dk2"/>
                </a:solidFill>
              </a:defRPr>
            </a:lvl5pPr>
            <a:lvl6pPr lvl="5" algn="l">
              <a:lnSpc>
                <a:spcPct val="115000"/>
              </a:lnSpc>
              <a:spcBef>
                <a:spcPts val="0"/>
              </a:spcBef>
              <a:spcAft>
                <a:spcPts val="0"/>
              </a:spcAft>
              <a:buClr>
                <a:schemeClr val="dk2"/>
              </a:buClr>
              <a:buSzPts val="1800"/>
              <a:buNone/>
              <a:defRPr>
                <a:solidFill>
                  <a:schemeClr val="dk2"/>
                </a:solidFill>
              </a:defRPr>
            </a:lvl6pPr>
            <a:lvl7pPr lvl="6" algn="l">
              <a:lnSpc>
                <a:spcPct val="115000"/>
              </a:lnSpc>
              <a:spcBef>
                <a:spcPts val="0"/>
              </a:spcBef>
              <a:spcAft>
                <a:spcPts val="0"/>
              </a:spcAft>
              <a:buClr>
                <a:schemeClr val="dk2"/>
              </a:buClr>
              <a:buSzPts val="1800"/>
              <a:buNone/>
              <a:defRPr>
                <a:solidFill>
                  <a:schemeClr val="dk2"/>
                </a:solidFill>
              </a:defRPr>
            </a:lvl7pPr>
            <a:lvl8pPr lvl="7" algn="l">
              <a:lnSpc>
                <a:spcPct val="115000"/>
              </a:lnSpc>
              <a:spcBef>
                <a:spcPts val="0"/>
              </a:spcBef>
              <a:spcAft>
                <a:spcPts val="0"/>
              </a:spcAft>
              <a:buClr>
                <a:schemeClr val="dk2"/>
              </a:buClr>
              <a:buSzPts val="1800"/>
              <a:buNone/>
              <a:defRPr>
                <a:solidFill>
                  <a:schemeClr val="dk2"/>
                </a:solidFill>
              </a:defRPr>
            </a:lvl8pPr>
            <a:lvl9pPr lvl="8" algn="l">
              <a:lnSpc>
                <a:spcPct val="115000"/>
              </a:lnSpc>
              <a:spcBef>
                <a:spcPts val="0"/>
              </a:spcBef>
              <a:spcAft>
                <a:spcPts val="0"/>
              </a:spcAft>
              <a:buClr>
                <a:schemeClr val="dk2"/>
              </a:buClr>
              <a:buSzPts val="18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CUSTOM_2">
    <p:spTree>
      <p:nvGrpSpPr>
        <p:cNvPr id="169" name="Shape 169"/>
        <p:cNvGrpSpPr/>
        <p:nvPr/>
      </p:nvGrpSpPr>
      <p:grpSpPr>
        <a:xfrm>
          <a:off x="0" y="0"/>
          <a:ext cx="0" cy="0"/>
          <a:chOff x="0" y="0"/>
          <a:chExt cx="0" cy="0"/>
        </a:xfrm>
      </p:grpSpPr>
      <p:pic>
        <p:nvPicPr>
          <p:cNvPr descr="A mountain range reflected on a river. " id="170" name="Google Shape;170;p56"/>
          <p:cNvPicPr preferRelativeResize="0"/>
          <p:nvPr/>
        </p:nvPicPr>
        <p:blipFill rotWithShape="1">
          <a:blip r:embed="rId2">
            <a:alphaModFix/>
          </a:blip>
          <a:srcRect b="0" l="257" r="258" t="0"/>
          <a:stretch/>
        </p:blipFill>
        <p:spPr>
          <a:xfrm>
            <a:off x="1327205" y="0"/>
            <a:ext cx="7802880" cy="5143502"/>
          </a:xfrm>
          <a:prstGeom prst="rect">
            <a:avLst/>
          </a:prstGeom>
          <a:noFill/>
          <a:ln>
            <a:noFill/>
          </a:ln>
        </p:spPr>
      </p:pic>
      <p:grpSp>
        <p:nvGrpSpPr>
          <p:cNvPr id="171" name="Google Shape;171;p56"/>
          <p:cNvGrpSpPr/>
          <p:nvPr/>
        </p:nvGrpSpPr>
        <p:grpSpPr>
          <a:xfrm>
            <a:off x="-13905" y="-1783804"/>
            <a:ext cx="10953439" cy="6927293"/>
            <a:chOff x="0" y="-1705500"/>
            <a:chExt cx="10871900" cy="6852600"/>
          </a:xfrm>
        </p:grpSpPr>
        <p:sp>
          <p:nvSpPr>
            <p:cNvPr id="172" name="Google Shape;172;p56"/>
            <p:cNvSpPr/>
            <p:nvPr/>
          </p:nvSpPr>
          <p:spPr>
            <a:xfrm>
              <a:off x="0" y="0"/>
              <a:ext cx="574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facad Flux"/>
                <a:ea typeface="Afacad Flux"/>
                <a:cs typeface="Afacad Flux"/>
                <a:sym typeface="Afacad Flux"/>
              </a:endParaRPr>
            </a:p>
          </p:txBody>
        </p:sp>
        <p:sp>
          <p:nvSpPr>
            <p:cNvPr id="173" name="Google Shape;173;p56"/>
            <p:cNvSpPr/>
            <p:nvPr/>
          </p:nvSpPr>
          <p:spPr>
            <a:xfrm rot="5400000">
              <a:off x="7437975"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facad Flux"/>
                <a:ea typeface="Afacad Flux"/>
                <a:cs typeface="Afacad Flux"/>
                <a:sym typeface="Afacad Flux"/>
              </a:endParaRPr>
            </a:p>
          </p:txBody>
        </p:sp>
        <p:sp>
          <p:nvSpPr>
            <p:cNvPr id="174" name="Google Shape;174;p56"/>
            <p:cNvSpPr/>
            <p:nvPr/>
          </p:nvSpPr>
          <p:spPr>
            <a:xfrm rot="5400000">
              <a:off x="7430300"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facad Flux"/>
                <a:ea typeface="Afacad Flux"/>
                <a:cs typeface="Afacad Flux"/>
                <a:sym typeface="Afacad Flux"/>
              </a:endParaRPr>
            </a:p>
          </p:txBody>
        </p:sp>
        <p:sp>
          <p:nvSpPr>
            <p:cNvPr id="175" name="Google Shape;175;p56"/>
            <p:cNvSpPr/>
            <p:nvPr/>
          </p:nvSpPr>
          <p:spPr>
            <a:xfrm flipH="1" rot="-5400000">
              <a:off x="4020200"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facad Flux"/>
                <a:ea typeface="Afacad Flux"/>
                <a:cs typeface="Afacad Flux"/>
                <a:sym typeface="Afacad Flux"/>
              </a:endParaRPr>
            </a:p>
          </p:txBody>
        </p:sp>
        <p:sp>
          <p:nvSpPr>
            <p:cNvPr id="176" name="Google Shape;176;p56"/>
            <p:cNvSpPr/>
            <p:nvPr/>
          </p:nvSpPr>
          <p:spPr>
            <a:xfrm flipH="1" rot="-5400000">
              <a:off x="3996675"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facad Flux"/>
                <a:ea typeface="Afacad Flux"/>
                <a:cs typeface="Afacad Flux"/>
                <a:sym typeface="Afacad Flux"/>
              </a:endParaRPr>
            </a:p>
          </p:txBody>
        </p:sp>
      </p:grpSp>
      <p:sp>
        <p:nvSpPr>
          <p:cNvPr id="177" name="Google Shape;177;p56"/>
          <p:cNvSpPr txBox="1"/>
          <p:nvPr>
            <p:ph type="title"/>
          </p:nvPr>
        </p:nvSpPr>
        <p:spPr>
          <a:xfrm>
            <a:off x="228600" y="251551"/>
            <a:ext cx="6665700" cy="2625300"/>
          </a:xfrm>
          <a:prstGeom prst="rect">
            <a:avLst/>
          </a:prstGeom>
          <a:noFill/>
          <a:ln>
            <a:noFill/>
          </a:ln>
        </p:spPr>
        <p:txBody>
          <a:bodyPr anchorCtr="0" anchor="t" bIns="0" lIns="0" spcFirstLastPara="1" rIns="0" wrap="square" tIns="0">
            <a:spAutoFit/>
          </a:bodyPr>
          <a:lstStyle>
            <a:lvl1pPr lvl="0" algn="l">
              <a:lnSpc>
                <a:spcPct val="70000"/>
              </a:lnSpc>
              <a:spcBef>
                <a:spcPts val="0"/>
              </a:spcBef>
              <a:spcAft>
                <a:spcPts val="0"/>
              </a:spcAft>
              <a:buSzPts val="3000"/>
              <a:buNone/>
              <a:defRPr sz="8000">
                <a:latin typeface="Afacad Flux Medium"/>
                <a:ea typeface="Afacad Flux Medium"/>
                <a:cs typeface="Afacad Flux Medium"/>
                <a:sym typeface="Afacad Flux Medium"/>
              </a:defRPr>
            </a:lvl1pPr>
            <a:lvl2pPr lvl="1" algn="l">
              <a:lnSpc>
                <a:spcPct val="115000"/>
              </a:lnSpc>
              <a:spcBef>
                <a:spcPts val="0"/>
              </a:spcBef>
              <a:spcAft>
                <a:spcPts val="0"/>
              </a:spcAft>
              <a:buSzPts val="1400"/>
              <a:buNone/>
              <a:defRPr sz="8000"/>
            </a:lvl2pPr>
            <a:lvl3pPr lvl="2" algn="l">
              <a:lnSpc>
                <a:spcPct val="115000"/>
              </a:lnSpc>
              <a:spcBef>
                <a:spcPts val="0"/>
              </a:spcBef>
              <a:spcAft>
                <a:spcPts val="0"/>
              </a:spcAft>
              <a:buSzPts val="1400"/>
              <a:buNone/>
              <a:defRPr sz="8000"/>
            </a:lvl3pPr>
            <a:lvl4pPr lvl="3" algn="l">
              <a:lnSpc>
                <a:spcPct val="115000"/>
              </a:lnSpc>
              <a:spcBef>
                <a:spcPts val="0"/>
              </a:spcBef>
              <a:spcAft>
                <a:spcPts val="0"/>
              </a:spcAft>
              <a:buSzPts val="1400"/>
              <a:buNone/>
              <a:defRPr sz="8000"/>
            </a:lvl4pPr>
            <a:lvl5pPr lvl="4" algn="l">
              <a:lnSpc>
                <a:spcPct val="115000"/>
              </a:lnSpc>
              <a:spcBef>
                <a:spcPts val="0"/>
              </a:spcBef>
              <a:spcAft>
                <a:spcPts val="0"/>
              </a:spcAft>
              <a:buSzPts val="1400"/>
              <a:buNone/>
              <a:defRPr sz="8000"/>
            </a:lvl5pPr>
            <a:lvl6pPr lvl="5" algn="l">
              <a:lnSpc>
                <a:spcPct val="115000"/>
              </a:lnSpc>
              <a:spcBef>
                <a:spcPts val="0"/>
              </a:spcBef>
              <a:spcAft>
                <a:spcPts val="0"/>
              </a:spcAft>
              <a:buSzPts val="1400"/>
              <a:buNone/>
              <a:defRPr sz="8000"/>
            </a:lvl6pPr>
            <a:lvl7pPr lvl="6" algn="l">
              <a:lnSpc>
                <a:spcPct val="115000"/>
              </a:lnSpc>
              <a:spcBef>
                <a:spcPts val="0"/>
              </a:spcBef>
              <a:spcAft>
                <a:spcPts val="0"/>
              </a:spcAft>
              <a:buSzPts val="1400"/>
              <a:buNone/>
              <a:defRPr sz="8000"/>
            </a:lvl7pPr>
            <a:lvl8pPr lvl="7" algn="l">
              <a:lnSpc>
                <a:spcPct val="115000"/>
              </a:lnSpc>
              <a:spcBef>
                <a:spcPts val="0"/>
              </a:spcBef>
              <a:spcAft>
                <a:spcPts val="0"/>
              </a:spcAft>
              <a:buSzPts val="1400"/>
              <a:buNone/>
              <a:defRPr sz="8000"/>
            </a:lvl8pPr>
            <a:lvl9pPr lvl="8" algn="l">
              <a:lnSpc>
                <a:spcPct val="115000"/>
              </a:lnSpc>
              <a:spcBef>
                <a:spcPts val="0"/>
              </a:spcBef>
              <a:spcAft>
                <a:spcPts val="0"/>
              </a:spcAft>
              <a:buSzPts val="1400"/>
              <a:buNone/>
              <a:defRPr sz="8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8" name="Shape 178"/>
        <p:cNvGrpSpPr/>
        <p:nvPr/>
      </p:nvGrpSpPr>
      <p:grpSpPr>
        <a:xfrm>
          <a:off x="0" y="0"/>
          <a:ext cx="0" cy="0"/>
          <a:chOff x="0" y="0"/>
          <a:chExt cx="0" cy="0"/>
        </a:xfrm>
      </p:grpSpPr>
      <p:sp>
        <p:nvSpPr>
          <p:cNvPr id="179" name="Google Shape;179;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 name="Google Shape;180;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sp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sp>
        <p:nvSpPr>
          <p:cNvPr id="182" name="Google Shape;182;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83" name="Shape 183"/>
        <p:cNvGrpSpPr/>
        <p:nvPr/>
      </p:nvGrpSpPr>
      <p:grpSpPr>
        <a:xfrm>
          <a:off x="0" y="0"/>
          <a:ext cx="0" cy="0"/>
          <a:chOff x="0" y="0"/>
          <a:chExt cx="0" cy="0"/>
        </a:xfrm>
      </p:grpSpPr>
      <p:sp>
        <p:nvSpPr>
          <p:cNvPr id="184" name="Google Shape;184;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86" name="Shape 186"/>
        <p:cNvGrpSpPr/>
        <p:nvPr/>
      </p:nvGrpSpPr>
      <p:grpSpPr>
        <a:xfrm>
          <a:off x="0" y="0"/>
          <a:ext cx="0" cy="0"/>
          <a:chOff x="0" y="0"/>
          <a:chExt cx="0" cy="0"/>
        </a:xfrm>
      </p:grpSpPr>
      <p:sp>
        <p:nvSpPr>
          <p:cNvPr id="187" name="Google Shape;18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89" name="Google Shape;189;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0" name="Shape 190"/>
        <p:cNvGrpSpPr/>
        <p:nvPr/>
      </p:nvGrpSpPr>
      <p:grpSpPr>
        <a:xfrm>
          <a:off x="0" y="0"/>
          <a:ext cx="0" cy="0"/>
          <a:chOff x="0" y="0"/>
          <a:chExt cx="0" cy="0"/>
        </a:xfrm>
      </p:grpSpPr>
      <p:sp>
        <p:nvSpPr>
          <p:cNvPr id="191" name="Google Shape;19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92" name="Shape 192"/>
        <p:cNvGrpSpPr/>
        <p:nvPr/>
      </p:nvGrpSpPr>
      <p:grpSpPr>
        <a:xfrm>
          <a:off x="0" y="0"/>
          <a:ext cx="0" cy="0"/>
          <a:chOff x="0" y="0"/>
          <a:chExt cx="0" cy="0"/>
        </a:xfrm>
      </p:grpSpPr>
      <p:sp>
        <p:nvSpPr>
          <p:cNvPr id="193" name="Google Shape;193;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4" name="Google Shape;194;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95" name="Shape 195"/>
        <p:cNvGrpSpPr/>
        <p:nvPr/>
      </p:nvGrpSpPr>
      <p:grpSpPr>
        <a:xfrm>
          <a:off x="0" y="0"/>
          <a:ext cx="0" cy="0"/>
          <a:chOff x="0" y="0"/>
          <a:chExt cx="0" cy="0"/>
        </a:xfrm>
      </p:grpSpPr>
      <p:sp>
        <p:nvSpPr>
          <p:cNvPr id="196" name="Google Shape;196;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97" name="Shape 197"/>
        <p:cNvGrpSpPr/>
        <p:nvPr/>
      </p:nvGrpSpPr>
      <p:grpSpPr>
        <a:xfrm>
          <a:off x="0" y="0"/>
          <a:ext cx="0" cy="0"/>
          <a:chOff x="0" y="0"/>
          <a:chExt cx="0" cy="0"/>
        </a:xfrm>
      </p:grpSpPr>
      <p:sp>
        <p:nvSpPr>
          <p:cNvPr id="198" name="Google Shape;198;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9" name="Google Shape;199;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sp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200" name="Google Shape;200;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ainers">
  <p:cSld name="BLANK_1_1_1_1_2_1_1">
    <p:bg>
      <p:bgPr>
        <a:solidFill>
          <a:schemeClr val="accent4"/>
        </a:solidFill>
      </p:bgPr>
    </p:bg>
    <p:spTree>
      <p:nvGrpSpPr>
        <p:cNvPr id="21" name="Shape 21"/>
        <p:cNvGrpSpPr/>
        <p:nvPr/>
      </p:nvGrpSpPr>
      <p:grpSpPr>
        <a:xfrm>
          <a:off x="0" y="0"/>
          <a:ext cx="0" cy="0"/>
          <a:chOff x="0" y="0"/>
          <a:chExt cx="0" cy="0"/>
        </a:xfrm>
      </p:grpSpPr>
      <p:sp>
        <p:nvSpPr>
          <p:cNvPr id="22" name="Google Shape;22;p25"/>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solidFill>
                  <a:schemeClr val="accent1"/>
                </a:solidFill>
              </a:defRPr>
            </a:lvl1pPr>
            <a:lvl2pPr lvl="1"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solidFill>
                  <a:schemeClr val="accent1"/>
                </a:solidFill>
                <a:latin typeface="Afacad Flux SemiBold"/>
                <a:ea typeface="Afacad Flux SemiBold"/>
                <a:cs typeface="Afacad Flux SemiBold"/>
                <a:sym typeface="Afacad Flux SemiBold"/>
              </a:defRPr>
            </a:lvl9pPr>
          </a:lstStyle>
          <a:p/>
        </p:txBody>
      </p:sp>
      <p:sp>
        <p:nvSpPr>
          <p:cNvPr id="23" name="Google Shape;23;p25"/>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2"/>
                </a:solidFill>
                <a:latin typeface="Afacad Flux"/>
                <a:ea typeface="Afacad Flux"/>
                <a:cs typeface="Afacad Flux"/>
                <a:sym typeface="Afacad Flux"/>
              </a:rPr>
              <a:t>‹#›</a:t>
            </a:fld>
            <a:endParaRPr b="0" i="0" sz="700" u="none" cap="none" strike="noStrike">
              <a:solidFill>
                <a:schemeClr val="dk2"/>
              </a:solidFill>
              <a:latin typeface="Afacad Flux"/>
              <a:ea typeface="Afacad Flux"/>
              <a:cs typeface="Afacad Flux"/>
              <a:sym typeface="Afacad Flux"/>
            </a:endParaRPr>
          </a:p>
        </p:txBody>
      </p:sp>
      <p:sp>
        <p:nvSpPr>
          <p:cNvPr id="24" name="Google Shape;24;p25"/>
          <p:cNvSpPr txBox="1"/>
          <p:nvPr>
            <p:ph idx="1" type="subTitle"/>
          </p:nvPr>
        </p:nvSpPr>
        <p:spPr>
          <a:xfrm>
            <a:off x="11275" y="2137575"/>
            <a:ext cx="2236200" cy="2542200"/>
          </a:xfrm>
          <a:prstGeom prst="rect">
            <a:avLst/>
          </a:prstGeom>
          <a:noFill/>
          <a:ln>
            <a:noFill/>
          </a:ln>
        </p:spPr>
        <p:txBody>
          <a:bodyPr anchorCtr="0" anchor="t" bIns="182875" lIns="182875" spcFirstLastPara="1" rIns="182875" wrap="square" tIns="0">
            <a:normAutofit/>
          </a:bodyPr>
          <a:lstStyle>
            <a:lvl1pPr lvl="0" marR="88257" algn="l">
              <a:lnSpc>
                <a:spcPct val="115000"/>
              </a:lnSpc>
              <a:spcBef>
                <a:spcPts val="0"/>
              </a:spcBef>
              <a:spcAft>
                <a:spcPts val="0"/>
              </a:spcAft>
              <a:buSzPts val="1200"/>
              <a:buNone/>
              <a:defRPr sz="1200">
                <a:latin typeface="Afacad Flux SemiBold"/>
                <a:ea typeface="Afacad Flux SemiBold"/>
                <a:cs typeface="Afacad Flux SemiBold"/>
                <a:sym typeface="Afacad Flux SemiBold"/>
              </a:defRPr>
            </a:lvl1pPr>
            <a:lvl2pPr lvl="1" algn="l">
              <a:lnSpc>
                <a:spcPct val="115000"/>
              </a:lnSpc>
              <a:spcBef>
                <a:spcPts val="60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5" name="Google Shape;25;p25"/>
          <p:cNvSpPr txBox="1"/>
          <p:nvPr>
            <p:ph idx="2" type="subTitle"/>
          </p:nvPr>
        </p:nvSpPr>
        <p:spPr>
          <a:xfrm>
            <a:off x="2308388" y="2137575"/>
            <a:ext cx="2236200" cy="2542200"/>
          </a:xfrm>
          <a:prstGeom prst="rect">
            <a:avLst/>
          </a:prstGeom>
          <a:noFill/>
          <a:ln>
            <a:noFill/>
          </a:ln>
        </p:spPr>
        <p:txBody>
          <a:bodyPr anchorCtr="0" anchor="t" bIns="182875" lIns="182875" spcFirstLastPara="1" rIns="182875" wrap="square" tIns="0">
            <a:normAutofit/>
          </a:bodyPr>
          <a:lstStyle>
            <a:lvl1pPr lvl="0" marR="88257" algn="l">
              <a:lnSpc>
                <a:spcPct val="115000"/>
              </a:lnSpc>
              <a:spcBef>
                <a:spcPts val="0"/>
              </a:spcBef>
              <a:spcAft>
                <a:spcPts val="0"/>
              </a:spcAft>
              <a:buSzPts val="1200"/>
              <a:buNone/>
              <a:defRPr sz="1200">
                <a:latin typeface="Afacad Flux SemiBold"/>
                <a:ea typeface="Afacad Flux SemiBold"/>
                <a:cs typeface="Afacad Flux SemiBold"/>
                <a:sym typeface="Afacad Flux SemiBold"/>
              </a:defRPr>
            </a:lvl1pPr>
            <a:lvl2pPr lvl="1" algn="l">
              <a:lnSpc>
                <a:spcPct val="115000"/>
              </a:lnSpc>
              <a:spcBef>
                <a:spcPts val="60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6" name="Google Shape;26;p25"/>
          <p:cNvSpPr txBox="1"/>
          <p:nvPr>
            <p:ph idx="3" type="subTitle"/>
          </p:nvPr>
        </p:nvSpPr>
        <p:spPr>
          <a:xfrm>
            <a:off x="4608238" y="2137575"/>
            <a:ext cx="2236200" cy="2542200"/>
          </a:xfrm>
          <a:prstGeom prst="rect">
            <a:avLst/>
          </a:prstGeom>
          <a:noFill/>
          <a:ln>
            <a:noFill/>
          </a:ln>
        </p:spPr>
        <p:txBody>
          <a:bodyPr anchorCtr="0" anchor="t" bIns="182875" lIns="182875" spcFirstLastPara="1" rIns="182875" wrap="square" tIns="0">
            <a:normAutofit/>
          </a:bodyPr>
          <a:lstStyle>
            <a:lvl1pPr lvl="0" marR="88257" algn="l">
              <a:lnSpc>
                <a:spcPct val="115000"/>
              </a:lnSpc>
              <a:spcBef>
                <a:spcPts val="0"/>
              </a:spcBef>
              <a:spcAft>
                <a:spcPts val="0"/>
              </a:spcAft>
              <a:buSzPts val="1200"/>
              <a:buNone/>
              <a:defRPr sz="1200">
                <a:latin typeface="Afacad Flux SemiBold"/>
                <a:ea typeface="Afacad Flux SemiBold"/>
                <a:cs typeface="Afacad Flux SemiBold"/>
                <a:sym typeface="Afacad Flux SemiBold"/>
              </a:defRPr>
            </a:lvl1pPr>
            <a:lvl2pPr lvl="1" algn="l">
              <a:lnSpc>
                <a:spcPct val="115000"/>
              </a:lnSpc>
              <a:spcBef>
                <a:spcPts val="60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7" name="Google Shape;27;p25"/>
          <p:cNvSpPr txBox="1"/>
          <p:nvPr>
            <p:ph idx="4" type="subTitle"/>
          </p:nvPr>
        </p:nvSpPr>
        <p:spPr>
          <a:xfrm>
            <a:off x="6908075" y="2137575"/>
            <a:ext cx="2236200" cy="2542200"/>
          </a:xfrm>
          <a:prstGeom prst="rect">
            <a:avLst/>
          </a:prstGeom>
          <a:noFill/>
          <a:ln>
            <a:noFill/>
          </a:ln>
        </p:spPr>
        <p:txBody>
          <a:bodyPr anchorCtr="0" anchor="t" bIns="182875" lIns="182875" spcFirstLastPara="1" rIns="182875" wrap="square" tIns="0">
            <a:normAutofit/>
          </a:bodyPr>
          <a:lstStyle>
            <a:lvl1pPr lvl="0" marR="88257" algn="l">
              <a:lnSpc>
                <a:spcPct val="115000"/>
              </a:lnSpc>
              <a:spcBef>
                <a:spcPts val="0"/>
              </a:spcBef>
              <a:spcAft>
                <a:spcPts val="0"/>
              </a:spcAft>
              <a:buSzPts val="1200"/>
              <a:buNone/>
              <a:defRPr sz="1200">
                <a:latin typeface="Afacad Flux SemiBold"/>
                <a:ea typeface="Afacad Flux SemiBold"/>
                <a:cs typeface="Afacad Flux SemiBold"/>
                <a:sym typeface="Afacad Flux SemiBold"/>
              </a:defRPr>
            </a:lvl1pPr>
            <a:lvl2pPr lvl="1" algn="l">
              <a:lnSpc>
                <a:spcPct val="115000"/>
              </a:lnSpc>
              <a:spcBef>
                <a:spcPts val="60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01" name="Shape 201"/>
        <p:cNvGrpSpPr/>
        <p:nvPr/>
      </p:nvGrpSpPr>
      <p:grpSpPr>
        <a:xfrm>
          <a:off x="0" y="0"/>
          <a:ext cx="0" cy="0"/>
          <a:chOff x="0" y="0"/>
          <a:chExt cx="0" cy="0"/>
        </a:xfrm>
      </p:grpSpPr>
      <p:sp>
        <p:nvSpPr>
          <p:cNvPr id="202" name="Google Shape;202;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15000"/>
              </a:lnSpc>
              <a:spcBef>
                <a:spcPts val="0"/>
              </a:spcBef>
              <a:spcAft>
                <a:spcPts val="0"/>
              </a:spcAft>
              <a:buSzPts val="1200"/>
              <a:buNone/>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03" name="Shape 203"/>
        <p:cNvGrpSpPr/>
        <p:nvPr/>
      </p:nvGrpSpPr>
      <p:grpSpPr>
        <a:xfrm>
          <a:off x="0" y="0"/>
          <a:ext cx="0" cy="0"/>
          <a:chOff x="0" y="0"/>
          <a:chExt cx="0" cy="0"/>
        </a:xfrm>
      </p:grpSpPr>
      <p:sp>
        <p:nvSpPr>
          <p:cNvPr id="204" name="Google Shape;204;p66"/>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05" name="Google Shape;205;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0"/>
              </a:spcBef>
              <a:spcAft>
                <a:spcPts val="0"/>
              </a:spcAft>
              <a:buSzPts val="1200"/>
              <a:buChar char="■"/>
              <a:defRPr/>
            </a:lvl3pPr>
            <a:lvl4pPr indent="-304800" lvl="3" marL="1828800" algn="ctr">
              <a:lnSpc>
                <a:spcPct val="115000"/>
              </a:lnSpc>
              <a:spcBef>
                <a:spcPts val="0"/>
              </a:spcBef>
              <a:spcAft>
                <a:spcPts val="0"/>
              </a:spcAft>
              <a:buSzPts val="1200"/>
              <a:buChar char="●"/>
              <a:defRPr/>
            </a:lvl4pPr>
            <a:lvl5pPr indent="-304800" lvl="4" marL="2286000" algn="ctr">
              <a:lnSpc>
                <a:spcPct val="115000"/>
              </a:lnSpc>
              <a:spcBef>
                <a:spcPts val="0"/>
              </a:spcBef>
              <a:spcAft>
                <a:spcPts val="0"/>
              </a:spcAft>
              <a:buSzPts val="1200"/>
              <a:buChar char="○"/>
              <a:defRPr/>
            </a:lvl5pPr>
            <a:lvl6pPr indent="-304800" lvl="5" marL="2743200" algn="ctr">
              <a:lnSpc>
                <a:spcPct val="115000"/>
              </a:lnSpc>
              <a:spcBef>
                <a:spcPts val="0"/>
              </a:spcBef>
              <a:spcAft>
                <a:spcPts val="0"/>
              </a:spcAft>
              <a:buSzPts val="1200"/>
              <a:buChar char="■"/>
              <a:defRPr/>
            </a:lvl6pPr>
            <a:lvl7pPr indent="-304800" lvl="6" marL="3200400" algn="ctr">
              <a:lnSpc>
                <a:spcPct val="115000"/>
              </a:lnSpc>
              <a:spcBef>
                <a:spcPts val="0"/>
              </a:spcBef>
              <a:spcAft>
                <a:spcPts val="0"/>
              </a:spcAft>
              <a:buSzPts val="1200"/>
              <a:buChar char="●"/>
              <a:defRPr/>
            </a:lvl7pPr>
            <a:lvl8pPr indent="-304800" lvl="7" marL="3657600" algn="ctr">
              <a:lnSpc>
                <a:spcPct val="115000"/>
              </a:lnSpc>
              <a:spcBef>
                <a:spcPts val="0"/>
              </a:spcBef>
              <a:spcAft>
                <a:spcPts val="0"/>
              </a:spcAft>
              <a:buSzPts val="1200"/>
              <a:buChar char="○"/>
              <a:defRPr/>
            </a:lvl8pPr>
            <a:lvl9pPr indent="-304800" lvl="8" marL="4114800" algn="ctr">
              <a:lnSpc>
                <a:spcPct val="115000"/>
              </a:lnSpc>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6" name="Shape 20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07" name="Shape 207"/>
        <p:cNvGrpSpPr/>
        <p:nvPr/>
      </p:nvGrpSpPr>
      <p:grpSpPr>
        <a:xfrm>
          <a:off x="0" y="0"/>
          <a:ext cx="0" cy="0"/>
          <a:chOff x="0" y="0"/>
          <a:chExt cx="0" cy="0"/>
        </a:xfrm>
      </p:grpSpPr>
      <p:sp>
        <p:nvSpPr>
          <p:cNvPr id="208" name="Google Shape;208;p68"/>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68"/>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0" name="Google Shape;210;p68"/>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1" name="Google Shape;211;p68"/>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2" name="Google Shape;212;p68"/>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3" name="Google Shape;213;p68"/>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4" name="Google Shape;214;p68"/>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15" name="Shape 215"/>
        <p:cNvGrpSpPr/>
        <p:nvPr/>
      </p:nvGrpSpPr>
      <p:grpSpPr>
        <a:xfrm>
          <a:off x="0" y="0"/>
          <a:ext cx="0" cy="0"/>
          <a:chOff x="0" y="0"/>
          <a:chExt cx="0" cy="0"/>
        </a:xfrm>
      </p:grpSpPr>
      <p:sp>
        <p:nvSpPr>
          <p:cNvPr id="216" name="Google Shape;216;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69"/>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18" name="Google Shape;218;p6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19" name="Shape 219"/>
        <p:cNvGrpSpPr/>
        <p:nvPr/>
      </p:nvGrpSpPr>
      <p:grpSpPr>
        <a:xfrm>
          <a:off x="0" y="0"/>
          <a:ext cx="0" cy="0"/>
          <a:chOff x="0" y="0"/>
          <a:chExt cx="0" cy="0"/>
        </a:xfrm>
      </p:grpSpPr>
      <p:sp>
        <p:nvSpPr>
          <p:cNvPr id="220" name="Google Shape;220;p70"/>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1" name="Google Shape;221;p70"/>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22" name="Google Shape;222;p70"/>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3" name="Google Shape;223;p70"/>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4" name="Google Shape;224;p70"/>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25" name="Shape 225"/>
        <p:cNvGrpSpPr/>
        <p:nvPr/>
      </p:nvGrpSpPr>
      <p:grpSpPr>
        <a:xfrm>
          <a:off x="0" y="0"/>
          <a:ext cx="0" cy="0"/>
          <a:chOff x="0" y="0"/>
          <a:chExt cx="0" cy="0"/>
        </a:xfrm>
      </p:grpSpPr>
      <p:sp>
        <p:nvSpPr>
          <p:cNvPr id="226" name="Google Shape;226;p71"/>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27" name="Google Shape;227;p71"/>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8" name="Google Shape;228;p7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9" name="Google Shape;229;p71"/>
          <p:cNvSpPr txBox="1"/>
          <p:nvPr>
            <p:ph idx="3"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0" name="Google Shape;230;p71"/>
          <p:cNvSpPr txBox="1"/>
          <p:nvPr>
            <p:ph idx="4"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1" name="Google Shape;231;p71"/>
          <p:cNvSpPr txBox="1"/>
          <p:nvPr>
            <p:ph idx="5"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2" name="Google Shape;232;p71"/>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33" name="Shape 233"/>
        <p:cNvGrpSpPr/>
        <p:nvPr/>
      </p:nvGrpSpPr>
      <p:grpSpPr>
        <a:xfrm>
          <a:off x="0" y="0"/>
          <a:ext cx="0" cy="0"/>
          <a:chOff x="0" y="0"/>
          <a:chExt cx="0" cy="0"/>
        </a:xfrm>
      </p:grpSpPr>
      <p:sp>
        <p:nvSpPr>
          <p:cNvPr id="234" name="Google Shape;234;p72"/>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35" name="Google Shape;235;p72"/>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36" name="Google Shape;236;p72"/>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37" name="Google Shape;237;p72"/>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38" name="Google Shape;238;p72"/>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9" name="Google Shape;239;p72"/>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40" name="Google Shape;240;p72"/>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41" name="Google Shape;241;p72"/>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42" name="Google Shape;242;p72"/>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43" name="Shape 243"/>
        <p:cNvGrpSpPr/>
        <p:nvPr/>
      </p:nvGrpSpPr>
      <p:grpSpPr>
        <a:xfrm>
          <a:off x="0" y="0"/>
          <a:ext cx="0" cy="0"/>
          <a:chOff x="0" y="0"/>
          <a:chExt cx="0" cy="0"/>
        </a:xfrm>
      </p:grpSpPr>
      <p:sp>
        <p:nvSpPr>
          <p:cNvPr id="244" name="Google Shape;244;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7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46" name="Shape 246"/>
        <p:cNvGrpSpPr/>
        <p:nvPr/>
      </p:nvGrpSpPr>
      <p:grpSpPr>
        <a:xfrm>
          <a:off x="0" y="0"/>
          <a:ext cx="0" cy="0"/>
          <a:chOff x="0" y="0"/>
          <a:chExt cx="0" cy="0"/>
        </a:xfrm>
      </p:grpSpPr>
      <p:sp>
        <p:nvSpPr>
          <p:cNvPr id="247" name="Google Shape;247;p74"/>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48" name="Google Shape;248;p74"/>
          <p:cNvSpPr/>
          <p:nvPr>
            <p:ph idx="2" type="pic"/>
          </p:nvPr>
        </p:nvSpPr>
        <p:spPr>
          <a:xfrm>
            <a:off x="4804825" y="1133300"/>
            <a:ext cx="4027500" cy="2392800"/>
          </a:xfrm>
          <a:prstGeom prst="rect">
            <a:avLst/>
          </a:prstGeom>
          <a:noFill/>
          <a:ln>
            <a:noFill/>
          </a:ln>
        </p:spPr>
      </p:sp>
      <p:sp>
        <p:nvSpPr>
          <p:cNvPr id="249" name="Google Shape;249;p74"/>
          <p:cNvSpPr/>
          <p:nvPr>
            <p:ph idx="3" type="pic"/>
          </p:nvPr>
        </p:nvSpPr>
        <p:spPr>
          <a:xfrm>
            <a:off x="311725" y="1133300"/>
            <a:ext cx="4027500" cy="2392800"/>
          </a:xfrm>
          <a:prstGeom prst="rect">
            <a:avLst/>
          </a:prstGeom>
          <a:noFill/>
          <a:ln>
            <a:noFill/>
          </a:ln>
        </p:spPr>
      </p:sp>
      <p:sp>
        <p:nvSpPr>
          <p:cNvPr id="250" name="Google Shape;250;p74"/>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51" name="Google Shape;251;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74"/>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53" name="Google Shape;253;p74"/>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bbles">
  <p:cSld name="BLANK_1_1_1_1_1_1_1_1_1_2_1_1">
    <p:bg>
      <p:bgPr>
        <a:solidFill>
          <a:schemeClr val="dk2"/>
        </a:solidFill>
      </p:bgPr>
    </p:bg>
    <p:spTree>
      <p:nvGrpSpPr>
        <p:cNvPr id="28" name="Shape 28"/>
        <p:cNvGrpSpPr/>
        <p:nvPr/>
      </p:nvGrpSpPr>
      <p:grpSpPr>
        <a:xfrm>
          <a:off x="0" y="0"/>
          <a:ext cx="0" cy="0"/>
          <a:chOff x="0" y="0"/>
          <a:chExt cx="0" cy="0"/>
        </a:xfrm>
      </p:grpSpPr>
      <p:sp>
        <p:nvSpPr>
          <p:cNvPr id="29" name="Google Shape;29;p26"/>
          <p:cNvSpPr txBox="1"/>
          <p:nvPr>
            <p:ph idx="1" type="subTitle"/>
          </p:nvPr>
        </p:nvSpPr>
        <p:spPr>
          <a:xfrm>
            <a:off x="3375" y="79510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solidFill>
                  <a:schemeClr val="dk2"/>
                </a:solidFill>
              </a:defRPr>
            </a:lvl1pPr>
            <a:lvl2pPr lvl="1" algn="l">
              <a:lnSpc>
                <a:spcPct val="115000"/>
              </a:lnSpc>
              <a:spcBef>
                <a:spcPts val="0"/>
              </a:spcBef>
              <a:spcAft>
                <a:spcPts val="0"/>
              </a:spcAft>
              <a:buClr>
                <a:schemeClr val="dk2"/>
              </a:buClr>
              <a:buSzPts val="1800"/>
              <a:buNone/>
              <a:defRPr>
                <a:solidFill>
                  <a:schemeClr val="dk2"/>
                </a:solidFill>
              </a:defRPr>
            </a:lvl2pPr>
            <a:lvl3pPr lvl="2" algn="l">
              <a:lnSpc>
                <a:spcPct val="115000"/>
              </a:lnSpc>
              <a:spcBef>
                <a:spcPts val="0"/>
              </a:spcBef>
              <a:spcAft>
                <a:spcPts val="0"/>
              </a:spcAft>
              <a:buClr>
                <a:schemeClr val="dk2"/>
              </a:buClr>
              <a:buSzPts val="1800"/>
              <a:buNone/>
              <a:defRPr>
                <a:solidFill>
                  <a:schemeClr val="dk2"/>
                </a:solidFill>
              </a:defRPr>
            </a:lvl3pPr>
            <a:lvl4pPr lvl="3" algn="l">
              <a:lnSpc>
                <a:spcPct val="115000"/>
              </a:lnSpc>
              <a:spcBef>
                <a:spcPts val="0"/>
              </a:spcBef>
              <a:spcAft>
                <a:spcPts val="0"/>
              </a:spcAft>
              <a:buClr>
                <a:schemeClr val="dk2"/>
              </a:buClr>
              <a:buSzPts val="1800"/>
              <a:buNone/>
              <a:defRPr>
                <a:solidFill>
                  <a:schemeClr val="dk2"/>
                </a:solidFill>
              </a:defRPr>
            </a:lvl4pPr>
            <a:lvl5pPr lvl="4" algn="l">
              <a:lnSpc>
                <a:spcPct val="115000"/>
              </a:lnSpc>
              <a:spcBef>
                <a:spcPts val="0"/>
              </a:spcBef>
              <a:spcAft>
                <a:spcPts val="0"/>
              </a:spcAft>
              <a:buClr>
                <a:schemeClr val="dk2"/>
              </a:buClr>
              <a:buSzPts val="1800"/>
              <a:buNone/>
              <a:defRPr>
                <a:solidFill>
                  <a:schemeClr val="dk2"/>
                </a:solidFill>
              </a:defRPr>
            </a:lvl5pPr>
            <a:lvl6pPr lvl="5" algn="l">
              <a:lnSpc>
                <a:spcPct val="115000"/>
              </a:lnSpc>
              <a:spcBef>
                <a:spcPts val="0"/>
              </a:spcBef>
              <a:spcAft>
                <a:spcPts val="0"/>
              </a:spcAft>
              <a:buClr>
                <a:schemeClr val="dk2"/>
              </a:buClr>
              <a:buSzPts val="1800"/>
              <a:buNone/>
              <a:defRPr>
                <a:solidFill>
                  <a:schemeClr val="dk2"/>
                </a:solidFill>
              </a:defRPr>
            </a:lvl6pPr>
            <a:lvl7pPr lvl="6" algn="l">
              <a:lnSpc>
                <a:spcPct val="115000"/>
              </a:lnSpc>
              <a:spcBef>
                <a:spcPts val="0"/>
              </a:spcBef>
              <a:spcAft>
                <a:spcPts val="0"/>
              </a:spcAft>
              <a:buClr>
                <a:schemeClr val="dk2"/>
              </a:buClr>
              <a:buSzPts val="1800"/>
              <a:buNone/>
              <a:defRPr>
                <a:solidFill>
                  <a:schemeClr val="dk2"/>
                </a:solidFill>
              </a:defRPr>
            </a:lvl7pPr>
            <a:lvl8pPr lvl="7" algn="l">
              <a:lnSpc>
                <a:spcPct val="115000"/>
              </a:lnSpc>
              <a:spcBef>
                <a:spcPts val="0"/>
              </a:spcBef>
              <a:spcAft>
                <a:spcPts val="0"/>
              </a:spcAft>
              <a:buClr>
                <a:schemeClr val="dk2"/>
              </a:buClr>
              <a:buSzPts val="1800"/>
              <a:buNone/>
              <a:defRPr>
                <a:solidFill>
                  <a:schemeClr val="dk2"/>
                </a:solidFill>
              </a:defRPr>
            </a:lvl8pPr>
            <a:lvl9pPr lvl="8" algn="l">
              <a:lnSpc>
                <a:spcPct val="115000"/>
              </a:lnSpc>
              <a:spcBef>
                <a:spcPts val="0"/>
              </a:spcBef>
              <a:spcAft>
                <a:spcPts val="0"/>
              </a:spcAft>
              <a:buClr>
                <a:schemeClr val="dk2"/>
              </a:buClr>
              <a:buSzPts val="1800"/>
              <a:buNone/>
              <a:defRPr>
                <a:solidFill>
                  <a:schemeClr val="dk2"/>
                </a:solidFill>
              </a:defRPr>
            </a:lvl9pPr>
          </a:lstStyle>
          <a:p/>
        </p:txBody>
      </p:sp>
      <p:sp>
        <p:nvSpPr>
          <p:cNvPr id="30" name="Google Shape;30;p26"/>
          <p:cNvSpPr txBox="1"/>
          <p:nvPr>
            <p:ph idx="2" type="subTitle"/>
          </p:nvPr>
        </p:nvSpPr>
        <p:spPr>
          <a:xfrm>
            <a:off x="2967150" y="79510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31" name="Google Shape;31;p26"/>
          <p:cNvSpPr txBox="1"/>
          <p:nvPr>
            <p:ph idx="3" type="subTitle"/>
          </p:nvPr>
        </p:nvSpPr>
        <p:spPr>
          <a:xfrm>
            <a:off x="5836575" y="79510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32" name="Google Shape;32;p26"/>
          <p:cNvSpPr txBox="1"/>
          <p:nvPr>
            <p:ph idx="4" type="subTitle"/>
          </p:nvPr>
        </p:nvSpPr>
        <p:spPr>
          <a:xfrm>
            <a:off x="3600" y="22736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33" name="Google Shape;33;p26"/>
          <p:cNvSpPr txBox="1"/>
          <p:nvPr>
            <p:ph idx="5" type="subTitle"/>
          </p:nvPr>
        </p:nvSpPr>
        <p:spPr>
          <a:xfrm>
            <a:off x="2967375" y="22736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34" name="Google Shape;34;p26"/>
          <p:cNvSpPr txBox="1"/>
          <p:nvPr>
            <p:ph idx="6" type="subTitle"/>
          </p:nvPr>
        </p:nvSpPr>
        <p:spPr>
          <a:xfrm>
            <a:off x="5836800" y="22736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solidFill>
                  <a:schemeClr val="dk2"/>
                </a:solidFill>
              </a:defRPr>
            </a:lvl1pPr>
            <a:lvl2pPr lvl="1" algn="l">
              <a:lnSpc>
                <a:spcPct val="115000"/>
              </a:lnSpc>
              <a:spcBef>
                <a:spcPts val="0"/>
              </a:spcBef>
              <a:spcAft>
                <a:spcPts val="0"/>
              </a:spcAft>
              <a:buClr>
                <a:schemeClr val="dk2"/>
              </a:buClr>
              <a:buSzPts val="1800"/>
              <a:buNone/>
              <a:defRPr>
                <a:solidFill>
                  <a:schemeClr val="dk2"/>
                </a:solidFill>
              </a:defRPr>
            </a:lvl2pPr>
            <a:lvl3pPr lvl="2" algn="l">
              <a:lnSpc>
                <a:spcPct val="115000"/>
              </a:lnSpc>
              <a:spcBef>
                <a:spcPts val="0"/>
              </a:spcBef>
              <a:spcAft>
                <a:spcPts val="0"/>
              </a:spcAft>
              <a:buClr>
                <a:schemeClr val="dk2"/>
              </a:buClr>
              <a:buSzPts val="1800"/>
              <a:buNone/>
              <a:defRPr>
                <a:solidFill>
                  <a:schemeClr val="dk2"/>
                </a:solidFill>
              </a:defRPr>
            </a:lvl3pPr>
            <a:lvl4pPr lvl="3" algn="l">
              <a:lnSpc>
                <a:spcPct val="115000"/>
              </a:lnSpc>
              <a:spcBef>
                <a:spcPts val="0"/>
              </a:spcBef>
              <a:spcAft>
                <a:spcPts val="0"/>
              </a:spcAft>
              <a:buClr>
                <a:schemeClr val="dk2"/>
              </a:buClr>
              <a:buSzPts val="1800"/>
              <a:buNone/>
              <a:defRPr>
                <a:solidFill>
                  <a:schemeClr val="dk2"/>
                </a:solidFill>
              </a:defRPr>
            </a:lvl4pPr>
            <a:lvl5pPr lvl="4" algn="l">
              <a:lnSpc>
                <a:spcPct val="115000"/>
              </a:lnSpc>
              <a:spcBef>
                <a:spcPts val="0"/>
              </a:spcBef>
              <a:spcAft>
                <a:spcPts val="0"/>
              </a:spcAft>
              <a:buClr>
                <a:schemeClr val="dk2"/>
              </a:buClr>
              <a:buSzPts val="1800"/>
              <a:buNone/>
              <a:defRPr>
                <a:solidFill>
                  <a:schemeClr val="dk2"/>
                </a:solidFill>
              </a:defRPr>
            </a:lvl5pPr>
            <a:lvl6pPr lvl="5" algn="l">
              <a:lnSpc>
                <a:spcPct val="115000"/>
              </a:lnSpc>
              <a:spcBef>
                <a:spcPts val="0"/>
              </a:spcBef>
              <a:spcAft>
                <a:spcPts val="0"/>
              </a:spcAft>
              <a:buClr>
                <a:schemeClr val="dk2"/>
              </a:buClr>
              <a:buSzPts val="1800"/>
              <a:buNone/>
              <a:defRPr>
                <a:solidFill>
                  <a:schemeClr val="dk2"/>
                </a:solidFill>
              </a:defRPr>
            </a:lvl6pPr>
            <a:lvl7pPr lvl="6" algn="l">
              <a:lnSpc>
                <a:spcPct val="115000"/>
              </a:lnSpc>
              <a:spcBef>
                <a:spcPts val="0"/>
              </a:spcBef>
              <a:spcAft>
                <a:spcPts val="0"/>
              </a:spcAft>
              <a:buClr>
                <a:schemeClr val="dk2"/>
              </a:buClr>
              <a:buSzPts val="1800"/>
              <a:buNone/>
              <a:defRPr>
                <a:solidFill>
                  <a:schemeClr val="dk2"/>
                </a:solidFill>
              </a:defRPr>
            </a:lvl7pPr>
            <a:lvl8pPr lvl="7" algn="l">
              <a:lnSpc>
                <a:spcPct val="115000"/>
              </a:lnSpc>
              <a:spcBef>
                <a:spcPts val="0"/>
              </a:spcBef>
              <a:spcAft>
                <a:spcPts val="0"/>
              </a:spcAft>
              <a:buClr>
                <a:schemeClr val="dk2"/>
              </a:buClr>
              <a:buSzPts val="1800"/>
              <a:buNone/>
              <a:defRPr>
                <a:solidFill>
                  <a:schemeClr val="dk2"/>
                </a:solidFill>
              </a:defRPr>
            </a:lvl8pPr>
            <a:lvl9pPr lvl="8" algn="l">
              <a:lnSpc>
                <a:spcPct val="115000"/>
              </a:lnSpc>
              <a:spcBef>
                <a:spcPts val="0"/>
              </a:spcBef>
              <a:spcAft>
                <a:spcPts val="0"/>
              </a:spcAft>
              <a:buClr>
                <a:schemeClr val="dk2"/>
              </a:buClr>
              <a:buSzPts val="1800"/>
              <a:buNone/>
              <a:defRPr>
                <a:solidFill>
                  <a:schemeClr val="dk2"/>
                </a:solidFill>
              </a:defRPr>
            </a:lvl9pPr>
          </a:lstStyle>
          <a:p/>
        </p:txBody>
      </p:sp>
      <p:sp>
        <p:nvSpPr>
          <p:cNvPr id="35" name="Google Shape;35;p26"/>
          <p:cNvSpPr txBox="1"/>
          <p:nvPr>
            <p:ph idx="7" type="subTitle"/>
          </p:nvPr>
        </p:nvSpPr>
        <p:spPr>
          <a:xfrm>
            <a:off x="3600" y="37660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36" name="Google Shape;36;p26"/>
          <p:cNvSpPr txBox="1"/>
          <p:nvPr>
            <p:ph idx="8" type="subTitle"/>
          </p:nvPr>
        </p:nvSpPr>
        <p:spPr>
          <a:xfrm>
            <a:off x="2967375" y="37660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solidFill>
                  <a:schemeClr val="dk2"/>
                </a:solidFill>
              </a:defRPr>
            </a:lvl1pPr>
            <a:lvl2pPr lvl="1" algn="l">
              <a:lnSpc>
                <a:spcPct val="115000"/>
              </a:lnSpc>
              <a:spcBef>
                <a:spcPts val="0"/>
              </a:spcBef>
              <a:spcAft>
                <a:spcPts val="0"/>
              </a:spcAft>
              <a:buClr>
                <a:schemeClr val="dk2"/>
              </a:buClr>
              <a:buSzPts val="1800"/>
              <a:buNone/>
              <a:defRPr>
                <a:solidFill>
                  <a:schemeClr val="dk2"/>
                </a:solidFill>
              </a:defRPr>
            </a:lvl2pPr>
            <a:lvl3pPr lvl="2" algn="l">
              <a:lnSpc>
                <a:spcPct val="115000"/>
              </a:lnSpc>
              <a:spcBef>
                <a:spcPts val="0"/>
              </a:spcBef>
              <a:spcAft>
                <a:spcPts val="0"/>
              </a:spcAft>
              <a:buClr>
                <a:schemeClr val="dk2"/>
              </a:buClr>
              <a:buSzPts val="1800"/>
              <a:buNone/>
              <a:defRPr>
                <a:solidFill>
                  <a:schemeClr val="dk2"/>
                </a:solidFill>
              </a:defRPr>
            </a:lvl3pPr>
            <a:lvl4pPr lvl="3" algn="l">
              <a:lnSpc>
                <a:spcPct val="115000"/>
              </a:lnSpc>
              <a:spcBef>
                <a:spcPts val="0"/>
              </a:spcBef>
              <a:spcAft>
                <a:spcPts val="0"/>
              </a:spcAft>
              <a:buClr>
                <a:schemeClr val="dk2"/>
              </a:buClr>
              <a:buSzPts val="1800"/>
              <a:buNone/>
              <a:defRPr>
                <a:solidFill>
                  <a:schemeClr val="dk2"/>
                </a:solidFill>
              </a:defRPr>
            </a:lvl4pPr>
            <a:lvl5pPr lvl="4" algn="l">
              <a:lnSpc>
                <a:spcPct val="115000"/>
              </a:lnSpc>
              <a:spcBef>
                <a:spcPts val="0"/>
              </a:spcBef>
              <a:spcAft>
                <a:spcPts val="0"/>
              </a:spcAft>
              <a:buClr>
                <a:schemeClr val="dk2"/>
              </a:buClr>
              <a:buSzPts val="1800"/>
              <a:buNone/>
              <a:defRPr>
                <a:solidFill>
                  <a:schemeClr val="dk2"/>
                </a:solidFill>
              </a:defRPr>
            </a:lvl5pPr>
            <a:lvl6pPr lvl="5" algn="l">
              <a:lnSpc>
                <a:spcPct val="115000"/>
              </a:lnSpc>
              <a:spcBef>
                <a:spcPts val="0"/>
              </a:spcBef>
              <a:spcAft>
                <a:spcPts val="0"/>
              </a:spcAft>
              <a:buClr>
                <a:schemeClr val="dk2"/>
              </a:buClr>
              <a:buSzPts val="1800"/>
              <a:buNone/>
              <a:defRPr>
                <a:solidFill>
                  <a:schemeClr val="dk2"/>
                </a:solidFill>
              </a:defRPr>
            </a:lvl6pPr>
            <a:lvl7pPr lvl="6" algn="l">
              <a:lnSpc>
                <a:spcPct val="115000"/>
              </a:lnSpc>
              <a:spcBef>
                <a:spcPts val="0"/>
              </a:spcBef>
              <a:spcAft>
                <a:spcPts val="0"/>
              </a:spcAft>
              <a:buClr>
                <a:schemeClr val="dk2"/>
              </a:buClr>
              <a:buSzPts val="1800"/>
              <a:buNone/>
              <a:defRPr>
                <a:solidFill>
                  <a:schemeClr val="dk2"/>
                </a:solidFill>
              </a:defRPr>
            </a:lvl7pPr>
            <a:lvl8pPr lvl="7" algn="l">
              <a:lnSpc>
                <a:spcPct val="115000"/>
              </a:lnSpc>
              <a:spcBef>
                <a:spcPts val="0"/>
              </a:spcBef>
              <a:spcAft>
                <a:spcPts val="0"/>
              </a:spcAft>
              <a:buClr>
                <a:schemeClr val="dk2"/>
              </a:buClr>
              <a:buSzPts val="1800"/>
              <a:buNone/>
              <a:defRPr>
                <a:solidFill>
                  <a:schemeClr val="dk2"/>
                </a:solidFill>
              </a:defRPr>
            </a:lvl8pPr>
            <a:lvl9pPr lvl="8" algn="l">
              <a:lnSpc>
                <a:spcPct val="115000"/>
              </a:lnSpc>
              <a:spcBef>
                <a:spcPts val="0"/>
              </a:spcBef>
              <a:spcAft>
                <a:spcPts val="0"/>
              </a:spcAft>
              <a:buClr>
                <a:schemeClr val="dk2"/>
              </a:buClr>
              <a:buSzPts val="1800"/>
              <a:buNone/>
              <a:defRPr>
                <a:solidFill>
                  <a:schemeClr val="dk2"/>
                </a:solidFill>
              </a:defRPr>
            </a:lvl9pPr>
          </a:lstStyle>
          <a:p/>
        </p:txBody>
      </p:sp>
      <p:sp>
        <p:nvSpPr>
          <p:cNvPr id="37" name="Google Shape;37;p26"/>
          <p:cNvSpPr txBox="1"/>
          <p:nvPr>
            <p:ph idx="9" type="subTitle"/>
          </p:nvPr>
        </p:nvSpPr>
        <p:spPr>
          <a:xfrm>
            <a:off x="5836800" y="3766050"/>
            <a:ext cx="3303600" cy="452700"/>
          </a:xfrm>
          <a:prstGeom prst="rect">
            <a:avLst/>
          </a:prstGeom>
          <a:noFill/>
          <a:ln>
            <a:noFill/>
          </a:ln>
        </p:spPr>
        <p:txBody>
          <a:bodyPr anchorCtr="0" anchor="ctr" bIns="0" lIns="0" spcFirstLastPara="1" rIns="0" wrap="square" tIns="0">
            <a:spAutoFit/>
          </a:bodyPr>
          <a:lstStyle>
            <a:lvl1pPr lvl="0" algn="ctr">
              <a:lnSpc>
                <a:spcPct val="80000"/>
              </a:lnSpc>
              <a:spcBef>
                <a:spcPts val="0"/>
              </a:spcBef>
              <a:spcAft>
                <a:spcPts val="0"/>
              </a:spcAft>
              <a:buSzPts val="1200"/>
              <a:buNone/>
              <a:defRPr sz="3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54" name="Shape 254"/>
        <p:cNvGrpSpPr/>
        <p:nvPr/>
      </p:nvGrpSpPr>
      <p:grpSpPr>
        <a:xfrm>
          <a:off x="0" y="0"/>
          <a:ext cx="0" cy="0"/>
          <a:chOff x="0" y="0"/>
          <a:chExt cx="0" cy="0"/>
        </a:xfrm>
      </p:grpSpPr>
      <p:sp>
        <p:nvSpPr>
          <p:cNvPr id="255" name="Google Shape;255;p75"/>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800"/>
              </a:spcBef>
              <a:spcAft>
                <a:spcPts val="0"/>
              </a:spcAft>
              <a:buSzPts val="1200"/>
              <a:buChar char="○"/>
              <a:defRPr/>
            </a:lvl2pPr>
            <a:lvl3pPr indent="-304800" lvl="2" marL="1371600" algn="l">
              <a:lnSpc>
                <a:spcPct val="115000"/>
              </a:lnSpc>
              <a:spcBef>
                <a:spcPts val="800"/>
              </a:spcBef>
              <a:spcAft>
                <a:spcPts val="0"/>
              </a:spcAft>
              <a:buSzPts val="1200"/>
              <a:buChar char="■"/>
              <a:defRPr/>
            </a:lvl3pPr>
            <a:lvl4pPr indent="-304800" lvl="3" marL="1828800" algn="l">
              <a:lnSpc>
                <a:spcPct val="115000"/>
              </a:lnSpc>
              <a:spcBef>
                <a:spcPts val="800"/>
              </a:spcBef>
              <a:spcAft>
                <a:spcPts val="0"/>
              </a:spcAft>
              <a:buSzPts val="1200"/>
              <a:buChar char="●"/>
              <a:defRPr/>
            </a:lvl4pPr>
            <a:lvl5pPr indent="-304800" lvl="4" marL="2286000" algn="l">
              <a:lnSpc>
                <a:spcPct val="115000"/>
              </a:lnSpc>
              <a:spcBef>
                <a:spcPts val="800"/>
              </a:spcBef>
              <a:spcAft>
                <a:spcPts val="0"/>
              </a:spcAft>
              <a:buSzPts val="1200"/>
              <a:buChar char="○"/>
              <a:defRPr/>
            </a:lvl5pPr>
            <a:lvl6pPr indent="-304800" lvl="5" marL="2743200" algn="l">
              <a:lnSpc>
                <a:spcPct val="115000"/>
              </a:lnSpc>
              <a:spcBef>
                <a:spcPts val="800"/>
              </a:spcBef>
              <a:spcAft>
                <a:spcPts val="0"/>
              </a:spcAft>
              <a:buSzPts val="1200"/>
              <a:buChar char="■"/>
              <a:defRPr/>
            </a:lvl6pPr>
            <a:lvl7pPr indent="-304800" lvl="6" marL="3200400" algn="l">
              <a:lnSpc>
                <a:spcPct val="115000"/>
              </a:lnSpc>
              <a:spcBef>
                <a:spcPts val="800"/>
              </a:spcBef>
              <a:spcAft>
                <a:spcPts val="0"/>
              </a:spcAft>
              <a:buSzPts val="1200"/>
              <a:buChar char="●"/>
              <a:defRPr/>
            </a:lvl7pPr>
            <a:lvl8pPr indent="-304800" lvl="7" marL="3657600" algn="l">
              <a:lnSpc>
                <a:spcPct val="115000"/>
              </a:lnSpc>
              <a:spcBef>
                <a:spcPts val="800"/>
              </a:spcBef>
              <a:spcAft>
                <a:spcPts val="0"/>
              </a:spcAft>
              <a:buSzPts val="1200"/>
              <a:buChar char="○"/>
              <a:defRPr/>
            </a:lvl8pPr>
            <a:lvl9pPr indent="-304800" lvl="8" marL="4114800" algn="l">
              <a:lnSpc>
                <a:spcPct val="115000"/>
              </a:lnSpc>
              <a:spcBef>
                <a:spcPts val="800"/>
              </a:spcBef>
              <a:spcAft>
                <a:spcPts val="800"/>
              </a:spcAft>
              <a:buSzPts val="1200"/>
              <a:buChar char="■"/>
              <a:defRPr/>
            </a:lvl9pPr>
          </a:lstStyle>
          <a:p/>
        </p:txBody>
      </p:sp>
      <p:sp>
        <p:nvSpPr>
          <p:cNvPr id="256" name="Google Shape;256;p75"/>
          <p:cNvSpPr/>
          <p:nvPr>
            <p:ph idx="2" type="pic"/>
          </p:nvPr>
        </p:nvSpPr>
        <p:spPr>
          <a:xfrm>
            <a:off x="6205225" y="1128325"/>
            <a:ext cx="2627100" cy="2273100"/>
          </a:xfrm>
          <a:prstGeom prst="rect">
            <a:avLst/>
          </a:prstGeom>
          <a:noFill/>
          <a:ln>
            <a:noFill/>
          </a:ln>
        </p:spPr>
      </p:sp>
      <p:sp>
        <p:nvSpPr>
          <p:cNvPr id="257" name="Google Shape;257;p75"/>
          <p:cNvSpPr/>
          <p:nvPr>
            <p:ph idx="3" type="pic"/>
          </p:nvPr>
        </p:nvSpPr>
        <p:spPr>
          <a:xfrm>
            <a:off x="311725" y="1128325"/>
            <a:ext cx="2627100" cy="2273100"/>
          </a:xfrm>
          <a:prstGeom prst="rect">
            <a:avLst/>
          </a:prstGeom>
          <a:noFill/>
          <a:ln>
            <a:noFill/>
          </a:ln>
        </p:spPr>
      </p:sp>
      <p:sp>
        <p:nvSpPr>
          <p:cNvPr id="258" name="Google Shape;258;p75"/>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59" name="Google Shape;259;p75"/>
          <p:cNvSpPr/>
          <p:nvPr>
            <p:ph idx="5" type="pic"/>
          </p:nvPr>
        </p:nvSpPr>
        <p:spPr>
          <a:xfrm>
            <a:off x="3255250" y="1128325"/>
            <a:ext cx="2627100" cy="2273100"/>
          </a:xfrm>
          <a:prstGeom prst="rect">
            <a:avLst/>
          </a:prstGeom>
          <a:noFill/>
          <a:ln>
            <a:noFill/>
          </a:ln>
        </p:spPr>
      </p:sp>
      <p:sp>
        <p:nvSpPr>
          <p:cNvPr id="260" name="Google Shape;260;p75"/>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61" name="Google Shape;261;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75"/>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63" name="Google Shape;263;p75"/>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64" name="Google Shape;264;p75"/>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265" name="Shape 265"/>
        <p:cNvGrpSpPr/>
        <p:nvPr/>
      </p:nvGrpSpPr>
      <p:grpSpPr>
        <a:xfrm>
          <a:off x="0" y="0"/>
          <a:ext cx="0" cy="0"/>
          <a:chOff x="0" y="0"/>
          <a:chExt cx="0" cy="0"/>
        </a:xfrm>
      </p:grpSpPr>
      <p:sp>
        <p:nvSpPr>
          <p:cNvPr id="266" name="Google Shape;266;p76"/>
          <p:cNvSpPr/>
          <p:nvPr>
            <p:ph idx="2" type="pic"/>
          </p:nvPr>
        </p:nvSpPr>
        <p:spPr>
          <a:xfrm>
            <a:off x="3389600" y="118913"/>
            <a:ext cx="1643700" cy="1535100"/>
          </a:xfrm>
          <a:prstGeom prst="rect">
            <a:avLst/>
          </a:prstGeom>
          <a:noFill/>
          <a:ln>
            <a:noFill/>
          </a:ln>
        </p:spPr>
      </p:sp>
      <p:sp>
        <p:nvSpPr>
          <p:cNvPr id="267" name="Google Shape;267;p76"/>
          <p:cNvSpPr/>
          <p:nvPr>
            <p:ph idx="3" type="pic"/>
          </p:nvPr>
        </p:nvSpPr>
        <p:spPr>
          <a:xfrm>
            <a:off x="5195935" y="118913"/>
            <a:ext cx="1643700" cy="1535100"/>
          </a:xfrm>
          <a:prstGeom prst="rect">
            <a:avLst/>
          </a:prstGeom>
          <a:noFill/>
          <a:ln>
            <a:noFill/>
          </a:ln>
        </p:spPr>
      </p:sp>
      <p:sp>
        <p:nvSpPr>
          <p:cNvPr id="268" name="Google Shape;268;p76"/>
          <p:cNvSpPr/>
          <p:nvPr>
            <p:ph idx="4" type="pic"/>
          </p:nvPr>
        </p:nvSpPr>
        <p:spPr>
          <a:xfrm>
            <a:off x="7002270" y="118913"/>
            <a:ext cx="1643700" cy="1535100"/>
          </a:xfrm>
          <a:prstGeom prst="rect">
            <a:avLst/>
          </a:prstGeom>
          <a:noFill/>
          <a:ln>
            <a:noFill/>
          </a:ln>
        </p:spPr>
      </p:sp>
      <p:sp>
        <p:nvSpPr>
          <p:cNvPr id="269" name="Google Shape;269;p76"/>
          <p:cNvSpPr/>
          <p:nvPr>
            <p:ph idx="5" type="pic"/>
          </p:nvPr>
        </p:nvSpPr>
        <p:spPr>
          <a:xfrm>
            <a:off x="3389588" y="1804212"/>
            <a:ext cx="1643700" cy="1535100"/>
          </a:xfrm>
          <a:prstGeom prst="rect">
            <a:avLst/>
          </a:prstGeom>
          <a:noFill/>
          <a:ln>
            <a:noFill/>
          </a:ln>
        </p:spPr>
      </p:sp>
      <p:sp>
        <p:nvSpPr>
          <p:cNvPr id="270" name="Google Shape;270;p76"/>
          <p:cNvSpPr/>
          <p:nvPr>
            <p:ph idx="6" type="pic"/>
          </p:nvPr>
        </p:nvSpPr>
        <p:spPr>
          <a:xfrm>
            <a:off x="5195922" y="1804212"/>
            <a:ext cx="1643700" cy="1535100"/>
          </a:xfrm>
          <a:prstGeom prst="rect">
            <a:avLst/>
          </a:prstGeom>
          <a:noFill/>
          <a:ln>
            <a:noFill/>
          </a:ln>
        </p:spPr>
      </p:sp>
      <p:sp>
        <p:nvSpPr>
          <p:cNvPr id="271" name="Google Shape;271;p76"/>
          <p:cNvSpPr/>
          <p:nvPr>
            <p:ph idx="7" type="pic"/>
          </p:nvPr>
        </p:nvSpPr>
        <p:spPr>
          <a:xfrm>
            <a:off x="7002257" y="1804212"/>
            <a:ext cx="1643700" cy="1535100"/>
          </a:xfrm>
          <a:prstGeom prst="rect">
            <a:avLst/>
          </a:prstGeom>
          <a:noFill/>
          <a:ln>
            <a:noFill/>
          </a:ln>
        </p:spPr>
      </p:sp>
      <p:sp>
        <p:nvSpPr>
          <p:cNvPr id="272" name="Google Shape;272;p76"/>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76"/>
          <p:cNvSpPr/>
          <p:nvPr>
            <p:ph idx="8" type="pic"/>
          </p:nvPr>
        </p:nvSpPr>
        <p:spPr>
          <a:xfrm>
            <a:off x="3389588" y="3489487"/>
            <a:ext cx="1643700" cy="1535100"/>
          </a:xfrm>
          <a:prstGeom prst="rect">
            <a:avLst/>
          </a:prstGeom>
          <a:noFill/>
          <a:ln>
            <a:noFill/>
          </a:ln>
        </p:spPr>
      </p:sp>
      <p:sp>
        <p:nvSpPr>
          <p:cNvPr id="274" name="Google Shape;274;p76"/>
          <p:cNvSpPr/>
          <p:nvPr>
            <p:ph idx="9" type="pic"/>
          </p:nvPr>
        </p:nvSpPr>
        <p:spPr>
          <a:xfrm>
            <a:off x="5195922" y="3489487"/>
            <a:ext cx="1643700" cy="1535100"/>
          </a:xfrm>
          <a:prstGeom prst="rect">
            <a:avLst/>
          </a:prstGeom>
          <a:noFill/>
          <a:ln>
            <a:noFill/>
          </a:ln>
        </p:spPr>
      </p:sp>
      <p:sp>
        <p:nvSpPr>
          <p:cNvPr id="275" name="Google Shape;275;p7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2" name="Google Shape;282;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3" name="Google Shape;28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4" name="Shape 284"/>
        <p:cNvGrpSpPr/>
        <p:nvPr/>
      </p:nvGrpSpPr>
      <p:grpSpPr>
        <a:xfrm>
          <a:off x="0" y="0"/>
          <a:ext cx="0" cy="0"/>
          <a:chOff x="0" y="0"/>
          <a:chExt cx="0" cy="0"/>
        </a:xfrm>
      </p:grpSpPr>
      <p:sp>
        <p:nvSpPr>
          <p:cNvPr id="285" name="Google Shape;285;p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 name="Google Shape;286;p3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lnSpc>
                <a:spcPct val="115000"/>
              </a:lnSpc>
              <a:spcBef>
                <a:spcPts val="360"/>
              </a:spcBef>
              <a:spcAft>
                <a:spcPts val="0"/>
              </a:spcAft>
              <a:buClr>
                <a:schemeClr val="dk1"/>
              </a:buClr>
              <a:buSzPts val="1800"/>
              <a:buChar char="●"/>
              <a:defRPr/>
            </a:lvl1pPr>
            <a:lvl2pPr indent="-342900" lvl="1" marL="914400" algn="l">
              <a:lnSpc>
                <a:spcPct val="115000"/>
              </a:lnSpc>
              <a:spcBef>
                <a:spcPts val="1200"/>
              </a:spcBef>
              <a:spcAft>
                <a:spcPts val="0"/>
              </a:spcAft>
              <a:buClr>
                <a:schemeClr val="dk1"/>
              </a:buClr>
              <a:buSzPts val="1800"/>
              <a:buChar char="○"/>
              <a:defRPr/>
            </a:lvl2pPr>
            <a:lvl3pPr indent="-342900" lvl="2" marL="1371600" algn="l">
              <a:lnSpc>
                <a:spcPct val="115000"/>
              </a:lnSpc>
              <a:spcBef>
                <a:spcPts val="1200"/>
              </a:spcBef>
              <a:spcAft>
                <a:spcPts val="0"/>
              </a:spcAft>
              <a:buClr>
                <a:schemeClr val="dk1"/>
              </a:buClr>
              <a:buSzPts val="1800"/>
              <a:buChar char="■"/>
              <a:defRPr/>
            </a:lvl3pPr>
            <a:lvl4pPr indent="-342900" lvl="3" marL="1828800" algn="l">
              <a:lnSpc>
                <a:spcPct val="115000"/>
              </a:lnSpc>
              <a:spcBef>
                <a:spcPts val="1200"/>
              </a:spcBef>
              <a:spcAft>
                <a:spcPts val="0"/>
              </a:spcAft>
              <a:buClr>
                <a:schemeClr val="dk1"/>
              </a:buClr>
              <a:buSzPts val="1800"/>
              <a:buChar char="●"/>
              <a:defRPr/>
            </a:lvl4pPr>
            <a:lvl5pPr indent="-342900" lvl="4" marL="2286000" algn="l">
              <a:lnSpc>
                <a:spcPct val="115000"/>
              </a:lnSpc>
              <a:spcBef>
                <a:spcPts val="1200"/>
              </a:spcBef>
              <a:spcAft>
                <a:spcPts val="0"/>
              </a:spcAft>
              <a:buClr>
                <a:schemeClr val="dk1"/>
              </a:buClr>
              <a:buSzPts val="1800"/>
              <a:buChar char="○"/>
              <a:defRPr/>
            </a:lvl5pPr>
            <a:lvl6pPr indent="-342900" lvl="5" marL="2743200" algn="l">
              <a:lnSpc>
                <a:spcPct val="115000"/>
              </a:lnSpc>
              <a:spcBef>
                <a:spcPts val="1200"/>
              </a:spcBef>
              <a:spcAft>
                <a:spcPts val="0"/>
              </a:spcAft>
              <a:buClr>
                <a:schemeClr val="dk1"/>
              </a:buClr>
              <a:buSzPts val="1800"/>
              <a:buChar char="■"/>
              <a:defRPr/>
            </a:lvl6pPr>
            <a:lvl7pPr indent="-342900" lvl="6" marL="3200400" algn="l">
              <a:lnSpc>
                <a:spcPct val="115000"/>
              </a:lnSpc>
              <a:spcBef>
                <a:spcPts val="1200"/>
              </a:spcBef>
              <a:spcAft>
                <a:spcPts val="0"/>
              </a:spcAft>
              <a:buClr>
                <a:schemeClr val="dk1"/>
              </a:buClr>
              <a:buSzPts val="1800"/>
              <a:buChar char="●"/>
              <a:defRPr/>
            </a:lvl7pPr>
            <a:lvl8pPr indent="-342900" lvl="7" marL="3657600" algn="l">
              <a:lnSpc>
                <a:spcPct val="115000"/>
              </a:lnSpc>
              <a:spcBef>
                <a:spcPts val="1200"/>
              </a:spcBef>
              <a:spcAft>
                <a:spcPts val="0"/>
              </a:spcAft>
              <a:buClr>
                <a:schemeClr val="dk1"/>
              </a:buClr>
              <a:buSzPts val="1800"/>
              <a:buChar char="○"/>
              <a:defRPr/>
            </a:lvl8pPr>
            <a:lvl9pPr indent="-342900" lvl="8" marL="4114800" algn="l">
              <a:lnSpc>
                <a:spcPct val="115000"/>
              </a:lnSpc>
              <a:spcBef>
                <a:spcPts val="1200"/>
              </a:spcBef>
              <a:spcAft>
                <a:spcPts val="1200"/>
              </a:spcAft>
              <a:buClr>
                <a:schemeClr val="dk1"/>
              </a:buClr>
              <a:buSzPts val="1800"/>
              <a:buChar char="■"/>
              <a:defRPr/>
            </a:lvl9pPr>
          </a:lstStyle>
          <a:p/>
        </p:txBody>
      </p:sp>
      <p:sp>
        <p:nvSpPr>
          <p:cNvPr id="287" name="Google Shape;287;p3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3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 name="Shape 292"/>
        <p:cNvGrpSpPr/>
        <p:nvPr/>
      </p:nvGrpSpPr>
      <p:grpSpPr>
        <a:xfrm>
          <a:off x="0" y="0"/>
          <a:ext cx="0" cy="0"/>
          <a:chOff x="0" y="0"/>
          <a:chExt cx="0" cy="0"/>
        </a:xfrm>
      </p:grpSpPr>
      <p:sp>
        <p:nvSpPr>
          <p:cNvPr id="293" name="Google Shape;293;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4" name="Google Shape;294;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5" name="Google Shape;29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6" name="Shape 296"/>
        <p:cNvGrpSpPr/>
        <p:nvPr/>
      </p:nvGrpSpPr>
      <p:grpSpPr>
        <a:xfrm>
          <a:off x="0" y="0"/>
          <a:ext cx="0" cy="0"/>
          <a:chOff x="0" y="0"/>
          <a:chExt cx="0" cy="0"/>
        </a:xfrm>
      </p:grpSpPr>
      <p:sp>
        <p:nvSpPr>
          <p:cNvPr id="297" name="Google Shape;297;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8" name="Google Shape;29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 name="Shape 299"/>
        <p:cNvGrpSpPr/>
        <p:nvPr/>
      </p:nvGrpSpPr>
      <p:grpSpPr>
        <a:xfrm>
          <a:off x="0" y="0"/>
          <a:ext cx="0" cy="0"/>
          <a:chOff x="0" y="0"/>
          <a:chExt cx="0" cy="0"/>
        </a:xfrm>
      </p:grpSpPr>
      <p:sp>
        <p:nvSpPr>
          <p:cNvPr id="300" name="Google Shape;30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1" name="Google Shape;301;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2" name="Google Shape;302;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3" name="Google Shape;30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 name="Shape 304"/>
        <p:cNvGrpSpPr/>
        <p:nvPr/>
      </p:nvGrpSpPr>
      <p:grpSpPr>
        <a:xfrm>
          <a:off x="0" y="0"/>
          <a:ext cx="0" cy="0"/>
          <a:chOff x="0" y="0"/>
          <a:chExt cx="0" cy="0"/>
        </a:xfrm>
      </p:grpSpPr>
      <p:sp>
        <p:nvSpPr>
          <p:cNvPr id="305" name="Google Shape;30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6" name="Google Shape;30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7" name="Shape 307"/>
        <p:cNvGrpSpPr/>
        <p:nvPr/>
      </p:nvGrpSpPr>
      <p:grpSpPr>
        <a:xfrm>
          <a:off x="0" y="0"/>
          <a:ext cx="0" cy="0"/>
          <a:chOff x="0" y="0"/>
          <a:chExt cx="0" cy="0"/>
        </a:xfrm>
      </p:grpSpPr>
      <p:sp>
        <p:nvSpPr>
          <p:cNvPr id="308" name="Google Shape;308;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9" name="Google Shape;309;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0" name="Google Shape;31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8" name="Shape 38"/>
        <p:cNvGrpSpPr/>
        <p:nvPr/>
      </p:nvGrpSpPr>
      <p:grpSpPr>
        <a:xfrm>
          <a:off x="0" y="0"/>
          <a:ext cx="0" cy="0"/>
          <a:chOff x="0" y="0"/>
          <a:chExt cx="0" cy="0"/>
        </a:xfrm>
      </p:grpSpPr>
      <p:sp>
        <p:nvSpPr>
          <p:cNvPr id="39" name="Google Shape;3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41" name="Google Shape;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1" name="Shape 311"/>
        <p:cNvGrpSpPr/>
        <p:nvPr/>
      </p:nvGrpSpPr>
      <p:grpSpPr>
        <a:xfrm>
          <a:off x="0" y="0"/>
          <a:ext cx="0" cy="0"/>
          <a:chOff x="0" y="0"/>
          <a:chExt cx="0" cy="0"/>
        </a:xfrm>
      </p:grpSpPr>
      <p:sp>
        <p:nvSpPr>
          <p:cNvPr id="312" name="Google Shape;312;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3" name="Google Shape;31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4" name="Shape 314"/>
        <p:cNvGrpSpPr/>
        <p:nvPr/>
      </p:nvGrpSpPr>
      <p:grpSpPr>
        <a:xfrm>
          <a:off x="0" y="0"/>
          <a:ext cx="0" cy="0"/>
          <a:chOff x="0" y="0"/>
          <a:chExt cx="0" cy="0"/>
        </a:xfrm>
      </p:grpSpPr>
      <p:sp>
        <p:nvSpPr>
          <p:cNvPr id="315" name="Google Shape;315;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17" name="Google Shape;317;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8" name="Google Shape;318;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19" name="Google Shape;31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0" name="Shape 320"/>
        <p:cNvGrpSpPr/>
        <p:nvPr/>
      </p:nvGrpSpPr>
      <p:grpSpPr>
        <a:xfrm>
          <a:off x="0" y="0"/>
          <a:ext cx="0" cy="0"/>
          <a:chOff x="0" y="0"/>
          <a:chExt cx="0" cy="0"/>
        </a:xfrm>
      </p:grpSpPr>
      <p:sp>
        <p:nvSpPr>
          <p:cNvPr id="321" name="Google Shape;321;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22" name="Google Shape;32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3" name="Shape 323"/>
        <p:cNvGrpSpPr/>
        <p:nvPr/>
      </p:nvGrpSpPr>
      <p:grpSpPr>
        <a:xfrm>
          <a:off x="0" y="0"/>
          <a:ext cx="0" cy="0"/>
          <a:chOff x="0" y="0"/>
          <a:chExt cx="0" cy="0"/>
        </a:xfrm>
      </p:grpSpPr>
      <p:sp>
        <p:nvSpPr>
          <p:cNvPr id="324" name="Google Shape;324;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25" name="Google Shape;325;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26" name="Google Shape;32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ar display - Alt 1">
  <p:cSld name="BLANK_1_1_1_1_2_4_1">
    <p:spTree>
      <p:nvGrpSpPr>
        <p:cNvPr id="42" name="Shape 42"/>
        <p:cNvGrpSpPr/>
        <p:nvPr/>
      </p:nvGrpSpPr>
      <p:grpSpPr>
        <a:xfrm>
          <a:off x="0" y="0"/>
          <a:ext cx="0" cy="0"/>
          <a:chOff x="0" y="0"/>
          <a:chExt cx="0" cy="0"/>
        </a:xfrm>
      </p:grpSpPr>
      <p:sp>
        <p:nvSpPr>
          <p:cNvPr id="43" name="Google Shape;43;p41"/>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44" name="Google Shape;44;p41"/>
          <p:cNvSpPr txBox="1"/>
          <p:nvPr>
            <p:ph idx="1" type="subTitle"/>
          </p:nvPr>
        </p:nvSpPr>
        <p:spPr>
          <a:xfrm>
            <a:off x="5477525" y="3104450"/>
            <a:ext cx="3235800" cy="305700"/>
          </a:xfrm>
          <a:prstGeom prst="rect">
            <a:avLst/>
          </a:prstGeom>
          <a:noFill/>
          <a:ln>
            <a:noFill/>
          </a:ln>
        </p:spPr>
        <p:txBody>
          <a:bodyPr anchorCtr="0" anchor="b" bIns="0" lIns="0" spcFirstLastPara="1" rIns="0" wrap="square" tIns="0">
            <a:spAutoFit/>
          </a:bodyPr>
          <a:lstStyle>
            <a:lvl1pPr lvl="0"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45" name="Google Shape;45;p41"/>
          <p:cNvSpPr txBox="1"/>
          <p:nvPr>
            <p:ph idx="2" type="subTitle"/>
          </p:nvPr>
        </p:nvSpPr>
        <p:spPr>
          <a:xfrm>
            <a:off x="557200" y="1516850"/>
            <a:ext cx="2506200" cy="305700"/>
          </a:xfrm>
          <a:prstGeom prst="rect">
            <a:avLst/>
          </a:prstGeom>
          <a:noFill/>
          <a:ln>
            <a:noFill/>
          </a:ln>
        </p:spPr>
        <p:txBody>
          <a:bodyPr anchorCtr="0" anchor="ctr" bIns="0" lIns="274300" spcFirstLastPara="1" rIns="0" wrap="square" tIns="0">
            <a:noAutofit/>
          </a:bodyPr>
          <a:lstStyle>
            <a:lvl1pPr lvl="0" algn="l">
              <a:lnSpc>
                <a:spcPct val="115000"/>
              </a:lnSpc>
              <a:spcBef>
                <a:spcPts val="0"/>
              </a:spcBef>
              <a:spcAft>
                <a:spcPts val="0"/>
              </a:spcAft>
              <a:buSzPts val="1200"/>
              <a:buNone/>
              <a:defRPr sz="1900">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46" name="Google Shape;46;p41"/>
          <p:cNvSpPr txBox="1"/>
          <p:nvPr>
            <p:ph idx="3" type="subTitle"/>
          </p:nvPr>
        </p:nvSpPr>
        <p:spPr>
          <a:xfrm>
            <a:off x="557200" y="2131638"/>
            <a:ext cx="2506200" cy="305700"/>
          </a:xfrm>
          <a:prstGeom prst="rect">
            <a:avLst/>
          </a:prstGeom>
          <a:noFill/>
          <a:ln>
            <a:noFill/>
          </a:ln>
        </p:spPr>
        <p:txBody>
          <a:bodyPr anchorCtr="0" anchor="ctr" bIns="0" lIns="274300" spcFirstLastPara="1" rIns="0" wrap="square" tIns="0">
            <a:noAutofit/>
          </a:bodyPr>
          <a:lstStyle>
            <a:lvl1pPr lvl="0" algn="l">
              <a:lnSpc>
                <a:spcPct val="115000"/>
              </a:lnSpc>
              <a:spcBef>
                <a:spcPts val="0"/>
              </a:spcBef>
              <a:spcAft>
                <a:spcPts val="0"/>
              </a:spcAft>
              <a:buSzPts val="1200"/>
              <a:buNone/>
              <a:defRPr sz="1900">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47" name="Google Shape;47;p41"/>
          <p:cNvSpPr txBox="1"/>
          <p:nvPr>
            <p:ph idx="4" type="subTitle"/>
          </p:nvPr>
        </p:nvSpPr>
        <p:spPr>
          <a:xfrm>
            <a:off x="557200" y="2746425"/>
            <a:ext cx="2506200" cy="305700"/>
          </a:xfrm>
          <a:prstGeom prst="rect">
            <a:avLst/>
          </a:prstGeom>
          <a:noFill/>
          <a:ln>
            <a:noFill/>
          </a:ln>
        </p:spPr>
        <p:txBody>
          <a:bodyPr anchorCtr="0" anchor="ctr" bIns="0" lIns="274300" spcFirstLastPara="1" rIns="0" wrap="square" tIns="0">
            <a:noAutofit/>
          </a:bodyPr>
          <a:lstStyle>
            <a:lvl1pPr lvl="0" algn="l">
              <a:lnSpc>
                <a:spcPct val="115000"/>
              </a:lnSpc>
              <a:spcBef>
                <a:spcPts val="0"/>
              </a:spcBef>
              <a:spcAft>
                <a:spcPts val="0"/>
              </a:spcAft>
              <a:buSzPts val="1200"/>
              <a:buNone/>
              <a:defRPr sz="1900">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48" name="Google Shape;48;p41"/>
          <p:cNvSpPr txBox="1"/>
          <p:nvPr>
            <p:ph idx="5" type="subTitle"/>
          </p:nvPr>
        </p:nvSpPr>
        <p:spPr>
          <a:xfrm>
            <a:off x="557200" y="3361213"/>
            <a:ext cx="2506200" cy="305700"/>
          </a:xfrm>
          <a:prstGeom prst="rect">
            <a:avLst/>
          </a:prstGeom>
          <a:noFill/>
          <a:ln>
            <a:noFill/>
          </a:ln>
        </p:spPr>
        <p:txBody>
          <a:bodyPr anchorCtr="0" anchor="ctr" bIns="0" lIns="274300" spcFirstLastPara="1" rIns="0" wrap="square" tIns="0">
            <a:noAutofit/>
          </a:bodyPr>
          <a:lstStyle>
            <a:lvl1pPr lvl="0" algn="l">
              <a:lnSpc>
                <a:spcPct val="115000"/>
              </a:lnSpc>
              <a:spcBef>
                <a:spcPts val="0"/>
              </a:spcBef>
              <a:spcAft>
                <a:spcPts val="0"/>
              </a:spcAft>
              <a:buSzPts val="1200"/>
              <a:buNone/>
              <a:defRPr sz="1900">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49" name="Google Shape;49;p41"/>
          <p:cNvSpPr txBox="1"/>
          <p:nvPr>
            <p:ph idx="6" type="subTitle"/>
          </p:nvPr>
        </p:nvSpPr>
        <p:spPr>
          <a:xfrm>
            <a:off x="557200" y="3976000"/>
            <a:ext cx="2506200" cy="305700"/>
          </a:xfrm>
          <a:prstGeom prst="rect">
            <a:avLst/>
          </a:prstGeom>
          <a:noFill/>
          <a:ln>
            <a:noFill/>
          </a:ln>
        </p:spPr>
        <p:txBody>
          <a:bodyPr anchorCtr="0" anchor="ctr" bIns="0" lIns="274300" spcFirstLastPara="1" rIns="0" wrap="square" tIns="0">
            <a:noAutofit/>
          </a:bodyPr>
          <a:lstStyle>
            <a:lvl1pPr lvl="0" algn="l">
              <a:lnSpc>
                <a:spcPct val="115000"/>
              </a:lnSpc>
              <a:spcBef>
                <a:spcPts val="0"/>
              </a:spcBef>
              <a:spcAft>
                <a:spcPts val="0"/>
              </a:spcAft>
              <a:buSzPts val="1200"/>
              <a:buNone/>
              <a:defRPr sz="1900">
                <a:latin typeface="Afacad Flux SemiBold"/>
                <a:ea typeface="Afacad Flux SemiBold"/>
                <a:cs typeface="Afacad Flux SemiBold"/>
                <a:sym typeface="Afacad Flux SemiBold"/>
              </a:defRPr>
            </a:lvl1pPr>
            <a:lvl2pPr lvl="1"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lnSpc>
                <a:spcPct val="115000"/>
              </a:lnSpc>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0" name="Google Shape;50;p41"/>
          <p:cNvSpPr/>
          <p:nvPr>
            <p:ph idx="7" type="pic"/>
          </p:nvPr>
        </p:nvSpPr>
        <p:spPr>
          <a:xfrm>
            <a:off x="5309675" y="1115175"/>
            <a:ext cx="3575400" cy="1783200"/>
          </a:xfrm>
          <a:prstGeom prst="roundRect">
            <a:avLst>
              <a:gd fmla="val 10917" name="adj"/>
            </a:avLst>
          </a:prstGeom>
          <a:solidFill>
            <a:schemeClr val="dk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1_1_2_2">
    <p:spTree>
      <p:nvGrpSpPr>
        <p:cNvPr id="51" name="Shape 51"/>
        <p:cNvGrpSpPr/>
        <p:nvPr/>
      </p:nvGrpSpPr>
      <p:grpSpPr>
        <a:xfrm>
          <a:off x="0" y="0"/>
          <a:ext cx="0" cy="0"/>
          <a:chOff x="0" y="0"/>
          <a:chExt cx="0" cy="0"/>
        </a:xfrm>
      </p:grpSpPr>
      <p:sp>
        <p:nvSpPr>
          <p:cNvPr id="52" name="Google Shape;52;p42"/>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53" name="Google Shape;53;p42"/>
          <p:cNvSpPr txBox="1"/>
          <p:nvPr>
            <p:ph idx="1" type="subTitle"/>
          </p:nvPr>
        </p:nvSpPr>
        <p:spPr>
          <a:xfrm>
            <a:off x="248525" y="2296900"/>
            <a:ext cx="2773500" cy="4527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200"/>
              <a:buNone/>
              <a:defRPr sz="1100">
                <a:latin typeface="Afacad Flux"/>
                <a:ea typeface="Afacad Flux"/>
                <a:cs typeface="Afacad Flux"/>
                <a:sym typeface="Afacad Flux"/>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54" name="Google Shape;54;p42"/>
          <p:cNvSpPr txBox="1"/>
          <p:nvPr>
            <p:ph idx="2" type="subTitle"/>
          </p:nvPr>
        </p:nvSpPr>
        <p:spPr>
          <a:xfrm>
            <a:off x="3232200" y="2296900"/>
            <a:ext cx="2773500" cy="4527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200"/>
              <a:buNone/>
              <a:defRPr sz="1100">
                <a:latin typeface="Afacad Flux"/>
                <a:ea typeface="Afacad Flux"/>
                <a:cs typeface="Afacad Flux"/>
                <a:sym typeface="Afacad Flux"/>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55" name="Google Shape;55;p42"/>
          <p:cNvSpPr txBox="1"/>
          <p:nvPr>
            <p:ph idx="3" type="subTitle"/>
          </p:nvPr>
        </p:nvSpPr>
        <p:spPr>
          <a:xfrm>
            <a:off x="6215875" y="2296900"/>
            <a:ext cx="2773500" cy="4527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200"/>
              <a:buNone/>
              <a:defRPr sz="1100">
                <a:latin typeface="Afacad Flux"/>
                <a:ea typeface="Afacad Flux"/>
                <a:cs typeface="Afacad Flux"/>
                <a:sym typeface="Afacad Flux"/>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BLANK_1_1_1_1_2_2_1">
    <p:spTree>
      <p:nvGrpSpPr>
        <p:cNvPr id="56" name="Shape 56"/>
        <p:cNvGrpSpPr/>
        <p:nvPr/>
      </p:nvGrpSpPr>
      <p:grpSpPr>
        <a:xfrm>
          <a:off x="0" y="0"/>
          <a:ext cx="0" cy="0"/>
          <a:chOff x="0" y="0"/>
          <a:chExt cx="0" cy="0"/>
        </a:xfrm>
      </p:grpSpPr>
      <p:sp>
        <p:nvSpPr>
          <p:cNvPr id="57" name="Google Shape;57;p43"/>
          <p:cNvSpPr txBox="1"/>
          <p:nvPr>
            <p:ph type="title"/>
          </p:nvPr>
        </p:nvSpPr>
        <p:spPr>
          <a:xfrm>
            <a:off x="137160" y="228600"/>
            <a:ext cx="6480300" cy="587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sz="3900"/>
            </a:lvl1pPr>
            <a:lvl2pPr lvl="1" algn="l">
              <a:lnSpc>
                <a:spcPct val="115000"/>
              </a:lnSpc>
              <a:spcBef>
                <a:spcPts val="0"/>
              </a:spcBef>
              <a:spcAft>
                <a:spcPts val="0"/>
              </a:spcAft>
              <a:buSzPts val="1400"/>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400"/>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400"/>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400"/>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400"/>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400"/>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400"/>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400"/>
              <a:buNone/>
              <a:defRPr>
                <a:latin typeface="Afacad Flux SemiBold"/>
                <a:ea typeface="Afacad Flux SemiBold"/>
                <a:cs typeface="Afacad Flux SemiBold"/>
                <a:sym typeface="Afacad Flux SemiBold"/>
              </a:defRPr>
            </a:lvl9pPr>
          </a:lstStyle>
          <a:p/>
        </p:txBody>
      </p:sp>
      <p:sp>
        <p:nvSpPr>
          <p:cNvPr id="58" name="Google Shape;58;p43"/>
          <p:cNvSpPr/>
          <p:nvPr>
            <p:ph idx="2" type="pic"/>
          </p:nvPr>
        </p:nvSpPr>
        <p:spPr>
          <a:xfrm>
            <a:off x="3354313" y="1302575"/>
            <a:ext cx="2435400" cy="1356000"/>
          </a:xfrm>
          <a:prstGeom prst="roundRect">
            <a:avLst>
              <a:gd fmla="val 22916" name="adj"/>
            </a:avLst>
          </a:prstGeom>
          <a:noFill/>
          <a:ln>
            <a:noFill/>
          </a:ln>
        </p:spPr>
      </p:sp>
      <p:sp>
        <p:nvSpPr>
          <p:cNvPr id="59" name="Google Shape;59;p43"/>
          <p:cNvSpPr txBox="1"/>
          <p:nvPr>
            <p:ph idx="1" type="subTitle"/>
          </p:nvPr>
        </p:nvSpPr>
        <p:spPr>
          <a:xfrm>
            <a:off x="3466363" y="2904025"/>
            <a:ext cx="2211300" cy="196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SzPts val="1200"/>
              <a:buNone/>
              <a:defRPr>
                <a:latin typeface="Afacad Flux SemiBold"/>
                <a:ea typeface="Afacad Flux SemiBold"/>
                <a:cs typeface="Afacad Flux SemiBold"/>
                <a:sym typeface="Afacad Flux SemiBold"/>
              </a:defRPr>
            </a:lvl1pPr>
            <a:lvl2pPr lvl="1"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60" name="Google Shape;60;p43"/>
          <p:cNvSpPr txBox="1"/>
          <p:nvPr>
            <p:ph idx="3" type="body"/>
          </p:nvPr>
        </p:nvSpPr>
        <p:spPr>
          <a:xfrm>
            <a:off x="3466375" y="3345698"/>
            <a:ext cx="2211300" cy="1082700"/>
          </a:xfrm>
          <a:prstGeom prst="rect">
            <a:avLst/>
          </a:prstGeom>
          <a:noFill/>
          <a:ln>
            <a:noFill/>
          </a:ln>
        </p:spPr>
        <p:txBody>
          <a:bodyPr anchorCtr="0" anchor="t" bIns="0" lIns="0" spcFirstLastPara="1" rIns="0" wrap="square" tIns="0">
            <a:sp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sp>
        <p:nvSpPr>
          <p:cNvPr id="61" name="Google Shape;61;p43"/>
          <p:cNvSpPr/>
          <p:nvPr>
            <p:ph idx="4" type="pic"/>
          </p:nvPr>
        </p:nvSpPr>
        <p:spPr>
          <a:xfrm>
            <a:off x="437413" y="1302563"/>
            <a:ext cx="2435400" cy="1356000"/>
          </a:xfrm>
          <a:prstGeom prst="roundRect">
            <a:avLst>
              <a:gd fmla="val 22916" name="adj"/>
            </a:avLst>
          </a:prstGeom>
          <a:noFill/>
          <a:ln>
            <a:noFill/>
          </a:ln>
        </p:spPr>
      </p:sp>
      <p:sp>
        <p:nvSpPr>
          <p:cNvPr id="62" name="Google Shape;62;p43"/>
          <p:cNvSpPr txBox="1"/>
          <p:nvPr>
            <p:ph idx="5" type="subTitle"/>
          </p:nvPr>
        </p:nvSpPr>
        <p:spPr>
          <a:xfrm>
            <a:off x="549463" y="2904013"/>
            <a:ext cx="2211300" cy="196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SzPts val="1200"/>
              <a:buNone/>
              <a:defRPr>
                <a:latin typeface="Afacad Flux SemiBold"/>
                <a:ea typeface="Afacad Flux SemiBold"/>
                <a:cs typeface="Afacad Flux SemiBold"/>
                <a:sym typeface="Afacad Flux SemiBold"/>
              </a:defRPr>
            </a:lvl1pPr>
            <a:lvl2pPr lvl="1"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63" name="Google Shape;63;p43"/>
          <p:cNvSpPr txBox="1"/>
          <p:nvPr>
            <p:ph idx="6" type="body"/>
          </p:nvPr>
        </p:nvSpPr>
        <p:spPr>
          <a:xfrm>
            <a:off x="549475" y="3345685"/>
            <a:ext cx="2211300" cy="10827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Clr>
                <a:schemeClr val="lt1"/>
              </a:buClr>
              <a:buSzPts val="1200"/>
              <a:buFont typeface="Afacad Flux"/>
              <a:buChar char="●"/>
              <a:defRPr/>
            </a:lvl1pPr>
            <a:lvl2pPr indent="-304800" lvl="1" marL="914400" algn="l">
              <a:lnSpc>
                <a:spcPct val="115000"/>
              </a:lnSpc>
              <a:spcBef>
                <a:spcPts val="800"/>
              </a:spcBef>
              <a:spcAft>
                <a:spcPts val="0"/>
              </a:spcAft>
              <a:buClr>
                <a:schemeClr val="lt1"/>
              </a:buClr>
              <a:buSzPts val="1200"/>
              <a:buFont typeface="Afacad Flux"/>
              <a:buChar char="○"/>
              <a:defRPr/>
            </a:lvl2pPr>
            <a:lvl3pPr indent="-304800" lvl="2" marL="1371600" algn="l">
              <a:lnSpc>
                <a:spcPct val="115000"/>
              </a:lnSpc>
              <a:spcBef>
                <a:spcPts val="800"/>
              </a:spcBef>
              <a:spcAft>
                <a:spcPts val="0"/>
              </a:spcAft>
              <a:buClr>
                <a:schemeClr val="lt1"/>
              </a:buClr>
              <a:buSzPts val="1200"/>
              <a:buFont typeface="Afacad Flux"/>
              <a:buChar char="■"/>
              <a:defRPr/>
            </a:lvl3pPr>
            <a:lvl4pPr indent="-304800" lvl="3" marL="1828800" algn="l">
              <a:lnSpc>
                <a:spcPct val="115000"/>
              </a:lnSpc>
              <a:spcBef>
                <a:spcPts val="800"/>
              </a:spcBef>
              <a:spcAft>
                <a:spcPts val="0"/>
              </a:spcAft>
              <a:buClr>
                <a:schemeClr val="lt1"/>
              </a:buClr>
              <a:buSzPts val="1200"/>
              <a:buFont typeface="Afacad Flux"/>
              <a:buChar char="●"/>
              <a:defRPr/>
            </a:lvl4pPr>
            <a:lvl5pPr indent="-304800" lvl="4" marL="2286000" algn="l">
              <a:lnSpc>
                <a:spcPct val="115000"/>
              </a:lnSpc>
              <a:spcBef>
                <a:spcPts val="800"/>
              </a:spcBef>
              <a:spcAft>
                <a:spcPts val="0"/>
              </a:spcAft>
              <a:buClr>
                <a:schemeClr val="lt1"/>
              </a:buClr>
              <a:buSzPts val="1200"/>
              <a:buFont typeface="Afacad Flux"/>
              <a:buChar char="○"/>
              <a:defRPr/>
            </a:lvl5pPr>
            <a:lvl6pPr indent="-304800" lvl="5" marL="2743200" algn="l">
              <a:lnSpc>
                <a:spcPct val="115000"/>
              </a:lnSpc>
              <a:spcBef>
                <a:spcPts val="800"/>
              </a:spcBef>
              <a:spcAft>
                <a:spcPts val="0"/>
              </a:spcAft>
              <a:buClr>
                <a:schemeClr val="lt1"/>
              </a:buClr>
              <a:buSzPts val="1200"/>
              <a:buFont typeface="Afacad Flux"/>
              <a:buChar char="■"/>
              <a:defRPr/>
            </a:lvl6pPr>
            <a:lvl7pPr indent="-304800" lvl="6" marL="3200400" algn="l">
              <a:lnSpc>
                <a:spcPct val="115000"/>
              </a:lnSpc>
              <a:spcBef>
                <a:spcPts val="800"/>
              </a:spcBef>
              <a:spcAft>
                <a:spcPts val="0"/>
              </a:spcAft>
              <a:buClr>
                <a:schemeClr val="lt1"/>
              </a:buClr>
              <a:buSzPts val="1200"/>
              <a:buFont typeface="Afacad Flux"/>
              <a:buChar char="●"/>
              <a:defRPr/>
            </a:lvl7pPr>
            <a:lvl8pPr indent="-304800" lvl="7" marL="3657600" algn="l">
              <a:lnSpc>
                <a:spcPct val="115000"/>
              </a:lnSpc>
              <a:spcBef>
                <a:spcPts val="800"/>
              </a:spcBef>
              <a:spcAft>
                <a:spcPts val="0"/>
              </a:spcAft>
              <a:buClr>
                <a:schemeClr val="lt1"/>
              </a:buClr>
              <a:buSzPts val="1200"/>
              <a:buFont typeface="Afacad Flux"/>
              <a:buChar char="○"/>
              <a:defRPr/>
            </a:lvl8pPr>
            <a:lvl9pPr indent="-304800" lvl="8" marL="4114800" algn="l">
              <a:lnSpc>
                <a:spcPct val="115000"/>
              </a:lnSpc>
              <a:spcBef>
                <a:spcPts val="800"/>
              </a:spcBef>
              <a:spcAft>
                <a:spcPts val="800"/>
              </a:spcAft>
              <a:buClr>
                <a:schemeClr val="lt1"/>
              </a:buClr>
              <a:buSzPts val="1200"/>
              <a:buFont typeface="Afacad Flux"/>
              <a:buChar char="■"/>
              <a:defRPr/>
            </a:lvl9pPr>
          </a:lstStyle>
          <a:p/>
        </p:txBody>
      </p:sp>
      <p:sp>
        <p:nvSpPr>
          <p:cNvPr id="64" name="Google Shape;64;p43"/>
          <p:cNvSpPr/>
          <p:nvPr>
            <p:ph idx="7" type="pic"/>
          </p:nvPr>
        </p:nvSpPr>
        <p:spPr>
          <a:xfrm>
            <a:off x="6271213" y="1302563"/>
            <a:ext cx="2435400" cy="1356000"/>
          </a:xfrm>
          <a:prstGeom prst="roundRect">
            <a:avLst>
              <a:gd fmla="val 22916" name="adj"/>
            </a:avLst>
          </a:prstGeom>
          <a:noFill/>
          <a:ln>
            <a:noFill/>
          </a:ln>
        </p:spPr>
      </p:sp>
      <p:sp>
        <p:nvSpPr>
          <p:cNvPr id="65" name="Google Shape;65;p43"/>
          <p:cNvSpPr txBox="1"/>
          <p:nvPr>
            <p:ph idx="8" type="subTitle"/>
          </p:nvPr>
        </p:nvSpPr>
        <p:spPr>
          <a:xfrm>
            <a:off x="6383263" y="2904013"/>
            <a:ext cx="2211300" cy="196200"/>
          </a:xfrm>
          <a:prstGeom prst="rect">
            <a:avLst/>
          </a:prstGeom>
          <a:noFill/>
          <a:ln>
            <a:noFill/>
          </a:ln>
        </p:spPr>
        <p:txBody>
          <a:bodyPr anchorCtr="0" anchor="ctr" bIns="0" lIns="0" spcFirstLastPara="1" rIns="0" wrap="square" tIns="0">
            <a:spAutoFit/>
          </a:bodyPr>
          <a:lstStyle>
            <a:lvl1pPr lvl="0" algn="l">
              <a:lnSpc>
                <a:spcPct val="115000"/>
              </a:lnSpc>
              <a:spcBef>
                <a:spcPts val="0"/>
              </a:spcBef>
              <a:spcAft>
                <a:spcPts val="0"/>
              </a:spcAft>
              <a:buSzPts val="1200"/>
              <a:buNone/>
              <a:defRPr>
                <a:latin typeface="Afacad Flux SemiBold"/>
                <a:ea typeface="Afacad Flux SemiBold"/>
                <a:cs typeface="Afacad Flux SemiBold"/>
                <a:sym typeface="Afacad Flux SemiBold"/>
              </a:defRPr>
            </a:lvl1pPr>
            <a:lvl2pPr lvl="1"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lgn="l">
              <a:lnSpc>
                <a:spcPct val="115000"/>
              </a:lnSpc>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66" name="Google Shape;66;p43"/>
          <p:cNvSpPr txBox="1"/>
          <p:nvPr>
            <p:ph idx="9" type="body"/>
          </p:nvPr>
        </p:nvSpPr>
        <p:spPr>
          <a:xfrm>
            <a:off x="6383275" y="3345685"/>
            <a:ext cx="2211300" cy="10827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Clr>
                <a:schemeClr val="lt1"/>
              </a:buClr>
              <a:buSzPts val="1200"/>
              <a:buFont typeface="Afacad Flux"/>
              <a:buChar char="●"/>
              <a:defRPr/>
            </a:lvl1pPr>
            <a:lvl2pPr indent="-304800" lvl="1" marL="914400" algn="l">
              <a:lnSpc>
                <a:spcPct val="115000"/>
              </a:lnSpc>
              <a:spcBef>
                <a:spcPts val="800"/>
              </a:spcBef>
              <a:spcAft>
                <a:spcPts val="0"/>
              </a:spcAft>
              <a:buClr>
                <a:schemeClr val="lt1"/>
              </a:buClr>
              <a:buSzPts val="1200"/>
              <a:buFont typeface="Afacad Flux"/>
              <a:buChar char="○"/>
              <a:defRPr/>
            </a:lvl2pPr>
            <a:lvl3pPr indent="-304800" lvl="2" marL="1371600" algn="l">
              <a:lnSpc>
                <a:spcPct val="115000"/>
              </a:lnSpc>
              <a:spcBef>
                <a:spcPts val="800"/>
              </a:spcBef>
              <a:spcAft>
                <a:spcPts val="0"/>
              </a:spcAft>
              <a:buClr>
                <a:schemeClr val="lt1"/>
              </a:buClr>
              <a:buSzPts val="1200"/>
              <a:buFont typeface="Afacad Flux"/>
              <a:buChar char="■"/>
              <a:defRPr/>
            </a:lvl3pPr>
            <a:lvl4pPr indent="-304800" lvl="3" marL="1828800" algn="l">
              <a:lnSpc>
                <a:spcPct val="115000"/>
              </a:lnSpc>
              <a:spcBef>
                <a:spcPts val="800"/>
              </a:spcBef>
              <a:spcAft>
                <a:spcPts val="0"/>
              </a:spcAft>
              <a:buClr>
                <a:schemeClr val="lt1"/>
              </a:buClr>
              <a:buSzPts val="1200"/>
              <a:buFont typeface="Afacad Flux"/>
              <a:buChar char="●"/>
              <a:defRPr/>
            </a:lvl4pPr>
            <a:lvl5pPr indent="-304800" lvl="4" marL="2286000" algn="l">
              <a:lnSpc>
                <a:spcPct val="115000"/>
              </a:lnSpc>
              <a:spcBef>
                <a:spcPts val="800"/>
              </a:spcBef>
              <a:spcAft>
                <a:spcPts val="0"/>
              </a:spcAft>
              <a:buClr>
                <a:schemeClr val="lt1"/>
              </a:buClr>
              <a:buSzPts val="1200"/>
              <a:buFont typeface="Afacad Flux"/>
              <a:buChar char="○"/>
              <a:defRPr/>
            </a:lvl5pPr>
            <a:lvl6pPr indent="-304800" lvl="5" marL="2743200" algn="l">
              <a:lnSpc>
                <a:spcPct val="115000"/>
              </a:lnSpc>
              <a:spcBef>
                <a:spcPts val="800"/>
              </a:spcBef>
              <a:spcAft>
                <a:spcPts val="0"/>
              </a:spcAft>
              <a:buClr>
                <a:schemeClr val="lt1"/>
              </a:buClr>
              <a:buSzPts val="1200"/>
              <a:buFont typeface="Afacad Flux"/>
              <a:buChar char="■"/>
              <a:defRPr/>
            </a:lvl6pPr>
            <a:lvl7pPr indent="-304800" lvl="6" marL="3200400" algn="l">
              <a:lnSpc>
                <a:spcPct val="115000"/>
              </a:lnSpc>
              <a:spcBef>
                <a:spcPts val="800"/>
              </a:spcBef>
              <a:spcAft>
                <a:spcPts val="0"/>
              </a:spcAft>
              <a:buClr>
                <a:schemeClr val="lt1"/>
              </a:buClr>
              <a:buSzPts val="1200"/>
              <a:buFont typeface="Afacad Flux"/>
              <a:buChar char="●"/>
              <a:defRPr/>
            </a:lvl7pPr>
            <a:lvl8pPr indent="-304800" lvl="7" marL="3657600" algn="l">
              <a:lnSpc>
                <a:spcPct val="115000"/>
              </a:lnSpc>
              <a:spcBef>
                <a:spcPts val="800"/>
              </a:spcBef>
              <a:spcAft>
                <a:spcPts val="0"/>
              </a:spcAft>
              <a:buClr>
                <a:schemeClr val="lt1"/>
              </a:buClr>
              <a:buSzPts val="1200"/>
              <a:buFont typeface="Afacad Flux"/>
              <a:buChar char="○"/>
              <a:defRPr/>
            </a:lvl8pPr>
            <a:lvl9pPr indent="-304800" lvl="8" marL="4114800" algn="l">
              <a:lnSpc>
                <a:spcPct val="115000"/>
              </a:lnSpc>
              <a:spcBef>
                <a:spcPts val="800"/>
              </a:spcBef>
              <a:spcAft>
                <a:spcPts val="800"/>
              </a:spcAft>
              <a:buClr>
                <a:schemeClr val="lt1"/>
              </a:buClr>
              <a:buSzPts val="1200"/>
              <a:buFont typeface="Afacad Flux"/>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1">
  <p:cSld name="BLANK_1_1_1_1_1_1_2_1">
    <p:spTree>
      <p:nvGrpSpPr>
        <p:cNvPr id="67" name="Shape 67"/>
        <p:cNvGrpSpPr/>
        <p:nvPr/>
      </p:nvGrpSpPr>
      <p:grpSpPr>
        <a:xfrm>
          <a:off x="0" y="0"/>
          <a:ext cx="0" cy="0"/>
          <a:chOff x="0" y="0"/>
          <a:chExt cx="0" cy="0"/>
        </a:xfrm>
      </p:grpSpPr>
      <p:sp>
        <p:nvSpPr>
          <p:cNvPr id="68" name="Google Shape;68;p44"/>
          <p:cNvSpPr/>
          <p:nvPr/>
        </p:nvSpPr>
        <p:spPr>
          <a:xfrm rot="-5400000">
            <a:off x="412762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69" name="Google Shape;69;p44"/>
          <p:cNvSpPr/>
          <p:nvPr/>
        </p:nvSpPr>
        <p:spPr>
          <a:xfrm rot="-5400000">
            <a:off x="551545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70" name="Google Shape;70;p44"/>
          <p:cNvSpPr/>
          <p:nvPr/>
        </p:nvSpPr>
        <p:spPr>
          <a:xfrm rot="-2220703">
            <a:off x="-226496" y="2528351"/>
            <a:ext cx="4023732" cy="1997707"/>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71" name="Google Shape;71;p44"/>
          <p:cNvSpPr/>
          <p:nvPr/>
        </p:nvSpPr>
        <p:spPr>
          <a:xfrm>
            <a:off x="7060250" y="0"/>
            <a:ext cx="2083800" cy="2086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72" name="Google Shape;72;p44"/>
          <p:cNvSpPr txBox="1"/>
          <p:nvPr>
            <p:ph type="title"/>
          </p:nvPr>
        </p:nvSpPr>
        <p:spPr>
          <a:xfrm>
            <a:off x="137160" y="228600"/>
            <a:ext cx="6480300" cy="140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900"/>
            </a:lvl1pPr>
            <a:lvl2pPr lvl="1"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2pPr>
            <a:lvl3pPr lvl="2"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3pPr>
            <a:lvl4pPr lvl="3"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4pPr>
            <a:lvl5pPr lvl="4"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5pPr>
            <a:lvl6pPr lvl="5"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6pPr>
            <a:lvl7pPr lvl="6"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7pPr>
            <a:lvl8pPr lvl="7"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8pPr>
            <a:lvl9pPr lvl="8" algn="l">
              <a:lnSpc>
                <a:spcPct val="100000"/>
              </a:lnSpc>
              <a:spcBef>
                <a:spcPts val="0"/>
              </a:spcBef>
              <a:spcAft>
                <a:spcPts val="0"/>
              </a:spcAft>
              <a:buSzPts val="1400"/>
              <a:buNone/>
              <a:defRPr b="0" sz="3900">
                <a:latin typeface="Afacad Flux SemiBold"/>
                <a:ea typeface="Afacad Flux SemiBold"/>
                <a:cs typeface="Afacad Flux SemiBold"/>
                <a:sym typeface="Afacad Flux SemiBold"/>
              </a:defRPr>
            </a:lvl9pPr>
          </a:lstStyle>
          <a:p/>
        </p:txBody>
      </p:sp>
      <p:sp>
        <p:nvSpPr>
          <p:cNvPr id="73" name="Google Shape;73;p44"/>
          <p:cNvSpPr/>
          <p:nvPr/>
        </p:nvSpPr>
        <p:spPr>
          <a:xfrm rot="-5400000">
            <a:off x="273980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74" name="Google Shape;74;p44"/>
          <p:cNvSpPr/>
          <p:nvPr/>
        </p:nvSpPr>
        <p:spPr>
          <a:xfrm rot="-5400000">
            <a:off x="690327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3.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theme" Target="../theme/theme1.xml"/><Relationship Id="rId1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idx="1" type="body"/>
          </p:nvPr>
        </p:nvSpPr>
        <p:spPr>
          <a:xfrm>
            <a:off x="228600" y="1801500"/>
            <a:ext cx="5760600" cy="3110700"/>
          </a:xfrm>
          <a:prstGeom prst="rect">
            <a:avLst/>
          </a:prstGeom>
          <a:noFill/>
          <a:ln>
            <a:noFill/>
          </a:ln>
        </p:spPr>
        <p:txBody>
          <a:bodyPr anchorCtr="0" anchor="t" bIns="91425" lIns="91425" spcFirstLastPara="1" rIns="91425" wrap="square" tIns="91425">
            <a:spAutoFit/>
          </a:bodyPr>
          <a:lstStyle>
            <a:lvl1pPr indent="-304800" lvl="0" marL="457200" marR="0" rtl="0" algn="l">
              <a:lnSpc>
                <a:spcPct val="115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1pPr>
            <a:lvl2pPr indent="-304800" lvl="1" marL="9144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2pPr>
            <a:lvl3pPr indent="-304800" lvl="2" marL="13716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3pPr>
            <a:lvl4pPr indent="-304800" lvl="3" marL="18288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4pPr>
            <a:lvl5pPr indent="-304800" lvl="4" marL="22860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5pPr>
            <a:lvl6pPr indent="-304800" lvl="5" marL="27432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6pPr>
            <a:lvl7pPr indent="-304800" lvl="6" marL="32004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7pPr>
            <a:lvl8pPr indent="-304800" lvl="7" marL="3657600" marR="0" rtl="0" algn="l">
              <a:lnSpc>
                <a:spcPct val="115000"/>
              </a:lnSpc>
              <a:spcBef>
                <a:spcPts val="80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8pPr>
            <a:lvl9pPr indent="-304800" lvl="8" marL="4114800" marR="0" rtl="0" algn="l">
              <a:lnSpc>
                <a:spcPct val="115000"/>
              </a:lnSpc>
              <a:spcBef>
                <a:spcPts val="800"/>
              </a:spcBef>
              <a:spcAft>
                <a:spcPts val="80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9pPr>
          </a:lstStyle>
          <a:p/>
        </p:txBody>
      </p:sp>
      <p:sp>
        <p:nvSpPr>
          <p:cNvPr id="7" name="Google Shape;7;p22"/>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Afacad Flux"/>
                <a:ea typeface="Afacad Flux"/>
                <a:cs typeface="Afacad Flux"/>
                <a:sym typeface="Afacad Flux"/>
              </a:rPr>
              <a:t>‹#›</a:t>
            </a:fld>
            <a:endParaRPr b="0" i="0" sz="700" u="none" cap="none" strike="noStrike">
              <a:solidFill>
                <a:schemeClr val="lt1"/>
              </a:solidFill>
              <a:latin typeface="Afacad Flux"/>
              <a:ea typeface="Afacad Flux"/>
              <a:cs typeface="Afacad Flux"/>
              <a:sym typeface="Afacad Flux"/>
            </a:endParaRPr>
          </a:p>
        </p:txBody>
      </p:sp>
      <p:sp>
        <p:nvSpPr>
          <p:cNvPr id="8" name="Google Shape;8;p22"/>
          <p:cNvSpPr txBox="1"/>
          <p:nvPr>
            <p:ph type="title"/>
          </p:nvPr>
        </p:nvSpPr>
        <p:spPr>
          <a:xfrm>
            <a:off x="295550" y="457200"/>
            <a:ext cx="4859400" cy="4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Afacad Flux"/>
              <a:buNone/>
              <a:defRPr b="1" i="0" sz="3000" u="none" cap="none" strike="noStrike">
                <a:solidFill>
                  <a:schemeClr val="lt1"/>
                </a:solidFill>
                <a:latin typeface="Afacad Flux"/>
                <a:ea typeface="Afacad Flux"/>
                <a:cs typeface="Afacad Flux"/>
                <a:sym typeface="Afacad Flux"/>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9" name="Google Shape;9;p22"/>
          <p:cNvSpPr txBox="1"/>
          <p:nvPr>
            <p:ph idx="2" type="body"/>
          </p:nvPr>
        </p:nvSpPr>
        <p:spPr>
          <a:xfrm>
            <a:off x="3785175" y="1949425"/>
            <a:ext cx="4057800" cy="20289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1pPr>
            <a:lvl2pPr indent="-304800" lvl="1" marL="9144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2pPr>
            <a:lvl3pPr indent="-304800" lvl="2" marL="13716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3pPr>
            <a:lvl4pPr indent="-304800" lvl="3" marL="18288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4pPr>
            <a:lvl5pPr indent="-304800" lvl="4" marL="22860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5pPr>
            <a:lvl6pPr indent="-304800" lvl="5" marL="27432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6pPr>
            <a:lvl7pPr indent="-304800" lvl="6" marL="32004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7pPr>
            <a:lvl8pPr indent="-304800" lvl="7" marL="36576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8pPr>
            <a:lvl9pPr indent="-304800" lvl="8" marL="4114800" marR="0" rtl="0" algn="l">
              <a:lnSpc>
                <a:spcPct val="100000"/>
              </a:lnSpc>
              <a:spcBef>
                <a:spcPts val="0"/>
              </a:spcBef>
              <a:spcAft>
                <a:spcPts val="0"/>
              </a:spcAft>
              <a:buClr>
                <a:schemeClr val="lt1"/>
              </a:buClr>
              <a:buSzPts val="1200"/>
              <a:buFont typeface="Afacad Flux"/>
              <a:buChar char="■"/>
              <a:defRPr b="0" i="0" sz="1200" u="none" cap="none" strike="noStrike">
                <a:solidFill>
                  <a:schemeClr val="lt1"/>
                </a:solidFill>
                <a:latin typeface="Afacad Flux"/>
                <a:ea typeface="Afacad Flux"/>
                <a:cs typeface="Afacad Flux"/>
                <a:sym typeface="Afacad Flux"/>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6" name="Shape 276"/>
        <p:cNvGrpSpPr/>
        <p:nvPr/>
      </p:nvGrpSpPr>
      <p:grpSpPr>
        <a:xfrm>
          <a:off x="0" y="0"/>
          <a:ext cx="0" cy="0"/>
          <a:chOff x="0" y="0"/>
          <a:chExt cx="0" cy="0"/>
        </a:xfrm>
      </p:grpSpPr>
      <p:sp>
        <p:nvSpPr>
          <p:cNvPr id="277" name="Google Shape;27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8" name="Google Shape;27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9" name="Google Shape;27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 Id="rId3" Type="http://schemas.openxmlformats.org/officeDocument/2006/relationships/hyperlink" Target="https://www.who.int/news-room/fact-sheets/detail/newborns-reducing-mortality" TargetMode="External"/><Relationship Id="rId4" Type="http://schemas.openxmlformats.org/officeDocument/2006/relationships/hyperlink" Target="https://www.who.int/news-room/fact-sheets/detail/newborns-reducing-mortalit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sp>
        <p:nvSpPr>
          <p:cNvPr id="331" name="Google Shape;331;p1"/>
          <p:cNvSpPr/>
          <p:nvPr/>
        </p:nvSpPr>
        <p:spPr>
          <a:xfrm>
            <a:off x="246917" y="2104945"/>
            <a:ext cx="7537500" cy="928200"/>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200"/>
              </a:spcAft>
              <a:buClr>
                <a:srgbClr val="000000"/>
              </a:buClr>
              <a:buSzPts val="1400"/>
              <a:buFont typeface="Arial"/>
              <a:buNone/>
            </a:pPr>
            <a:r>
              <a:t/>
            </a:r>
            <a:endParaRPr b="0" i="0" sz="1400" u="none" cap="none" strike="noStrike">
              <a:solidFill>
                <a:schemeClr val="lt1"/>
              </a:solidFill>
              <a:latin typeface="Afacad Flux Medium"/>
              <a:ea typeface="Afacad Flux Medium"/>
              <a:cs typeface="Afacad Flux Medium"/>
              <a:sym typeface="Afacad Flux Medium"/>
            </a:endParaRPr>
          </a:p>
        </p:txBody>
      </p:sp>
      <p:sp>
        <p:nvSpPr>
          <p:cNvPr id="332" name="Google Shape;332;p1"/>
          <p:cNvSpPr/>
          <p:nvPr/>
        </p:nvSpPr>
        <p:spPr>
          <a:xfrm>
            <a:off x="350449" y="4595600"/>
            <a:ext cx="1563600" cy="466800"/>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200"/>
              </a:spcAft>
              <a:buClr>
                <a:srgbClr val="000000"/>
              </a:buClr>
              <a:buSzPts val="1400"/>
              <a:buFont typeface="Arial"/>
              <a:buNone/>
            </a:pPr>
            <a:r>
              <a:t/>
            </a:r>
            <a:endParaRPr b="0" i="0" sz="1400" u="none" cap="none" strike="noStrike">
              <a:solidFill>
                <a:schemeClr val="dk1"/>
              </a:solidFill>
              <a:latin typeface="Afacad Flux Medium"/>
              <a:ea typeface="Afacad Flux Medium"/>
              <a:cs typeface="Afacad Flux Medium"/>
              <a:sym typeface="Afacad Flux Medium"/>
            </a:endParaRPr>
          </a:p>
        </p:txBody>
      </p:sp>
      <p:sp>
        <p:nvSpPr>
          <p:cNvPr id="333" name="Google Shape;333;p1"/>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200"/>
              </a:spcAft>
              <a:buClr>
                <a:schemeClr val="lt1"/>
              </a:buClr>
              <a:buSzPts val="1100"/>
              <a:buFont typeface="Arial"/>
              <a:buNone/>
            </a:pPr>
            <a:r>
              <a:rPr b="0" i="0" lang="en" sz="900" u="none" cap="none" strike="noStrike">
                <a:solidFill>
                  <a:schemeClr val="lt1"/>
                </a:solidFill>
                <a:latin typeface="Afacad Flux Medium"/>
                <a:ea typeface="Afacad Flux Medium"/>
                <a:cs typeface="Afacad Flux Medium"/>
                <a:sym typeface="Afacad Flux Medium"/>
              </a:rPr>
              <a:t>Your Name</a:t>
            </a:r>
            <a:endParaRPr b="0" i="0" sz="900" u="none" cap="none" strike="noStrike">
              <a:solidFill>
                <a:schemeClr val="lt1"/>
              </a:solidFill>
              <a:latin typeface="Afacad Flux Medium"/>
              <a:ea typeface="Afacad Flux Medium"/>
              <a:cs typeface="Afacad Flux Medium"/>
              <a:sym typeface="Afacad Flux Medium"/>
            </a:endParaRPr>
          </a:p>
        </p:txBody>
      </p:sp>
      <p:sp>
        <p:nvSpPr>
          <p:cNvPr id="334" name="Google Shape;334;p1"/>
          <p:cNvSpPr txBox="1"/>
          <p:nvPr>
            <p:ph type="title"/>
          </p:nvPr>
        </p:nvSpPr>
        <p:spPr>
          <a:xfrm>
            <a:off x="228600" y="251550"/>
            <a:ext cx="4776600" cy="1486800"/>
          </a:xfrm>
          <a:prstGeom prst="rect">
            <a:avLst/>
          </a:prstGeom>
          <a:noFill/>
          <a:ln>
            <a:noFill/>
          </a:ln>
        </p:spPr>
        <p:txBody>
          <a:bodyPr anchorCtr="0" anchor="t" bIns="0" lIns="0" spcFirstLastPara="1" rIns="0" wrap="square" tIns="0">
            <a:spAutoFit/>
          </a:bodyPr>
          <a:lstStyle/>
          <a:p>
            <a:pPr indent="0" lvl="0" marL="0" rtl="0" algn="l">
              <a:lnSpc>
                <a:spcPct val="70000"/>
              </a:lnSpc>
              <a:spcBef>
                <a:spcPts val="0"/>
              </a:spcBef>
              <a:spcAft>
                <a:spcPts val="0"/>
              </a:spcAft>
              <a:buSzPts val="3000"/>
              <a:buNone/>
            </a:pPr>
            <a:r>
              <a:rPr lang="en" sz="4600">
                <a:solidFill>
                  <a:srgbClr val="666666"/>
                </a:solidFill>
              </a:rPr>
              <a:t>NEONATAL HEALTH MONITORING SYSTEM</a:t>
            </a:r>
            <a:endParaRPr sz="4600">
              <a:solidFill>
                <a:srgbClr val="666666"/>
              </a:solidFill>
            </a:endParaRPr>
          </a:p>
        </p:txBody>
      </p:sp>
      <p:sp>
        <p:nvSpPr>
          <p:cNvPr id="335" name="Google Shape;335;p1"/>
          <p:cNvSpPr txBox="1"/>
          <p:nvPr>
            <p:ph idx="4" type="subTitle"/>
          </p:nvPr>
        </p:nvSpPr>
        <p:spPr>
          <a:xfrm>
            <a:off x="425750" y="2281650"/>
            <a:ext cx="7014900" cy="4668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1200"/>
              <a:buNone/>
            </a:pPr>
            <a:r>
              <a:rPr lang="en" sz="2800">
                <a:solidFill>
                  <a:schemeClr val="dk1"/>
                </a:solidFill>
              </a:rPr>
              <a:t>A Data Consultancy Framework for Digital Health Innovation</a:t>
            </a:r>
            <a:endParaRPr sz="2800">
              <a:solidFill>
                <a:schemeClr val="dk1"/>
              </a:solidFill>
            </a:endParaRPr>
          </a:p>
        </p:txBody>
      </p:sp>
      <p:sp>
        <p:nvSpPr>
          <p:cNvPr id="336" name="Google Shape;336;p1"/>
          <p:cNvSpPr txBox="1"/>
          <p:nvPr>
            <p:ph idx="5" type="subTitle"/>
          </p:nvPr>
        </p:nvSpPr>
        <p:spPr>
          <a:xfrm>
            <a:off x="425750" y="4672950"/>
            <a:ext cx="1646700" cy="6456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1200"/>
              </a:spcBef>
              <a:spcAft>
                <a:spcPts val="0"/>
              </a:spcAft>
              <a:buSzPts val="1200"/>
              <a:buNone/>
            </a:pPr>
            <a:r>
              <a:rPr b="1" lang="en" sz="1300">
                <a:solidFill>
                  <a:schemeClr val="dk1"/>
                </a:solidFill>
                <a:latin typeface="Afacad Flux"/>
                <a:ea typeface="Afacad Flux"/>
                <a:cs typeface="Afacad Flux"/>
                <a:sym typeface="Afacad Flux"/>
              </a:rPr>
              <a:t>December 10th, 2025</a:t>
            </a:r>
            <a:endParaRPr b="1" sz="1300">
              <a:solidFill>
                <a:schemeClr val="dk1"/>
              </a:solidFill>
              <a:latin typeface="Afacad Flux"/>
              <a:ea typeface="Afacad Flux"/>
              <a:cs typeface="Afacad Flux"/>
              <a:sym typeface="Afacad Flux"/>
            </a:endParaRPr>
          </a:p>
          <a:p>
            <a:pPr indent="0" lvl="0" marL="0" rtl="0" algn="l">
              <a:lnSpc>
                <a:spcPct val="80000"/>
              </a:lnSpc>
              <a:spcBef>
                <a:spcPts val="800"/>
              </a:spcBef>
              <a:spcAft>
                <a:spcPts val="0"/>
              </a:spcAft>
              <a:buSzPts val="1200"/>
              <a:buNone/>
            </a:pPr>
            <a:r>
              <a:t/>
            </a:r>
            <a:endParaRPr/>
          </a:p>
        </p:txBody>
      </p:sp>
      <p:sp>
        <p:nvSpPr>
          <p:cNvPr id="337" name="Google Shape;337;p1"/>
          <p:cNvSpPr txBox="1"/>
          <p:nvPr/>
        </p:nvSpPr>
        <p:spPr>
          <a:xfrm>
            <a:off x="3959400" y="-597650"/>
            <a:ext cx="860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facad Flux"/>
              <a:ea typeface="Afacad Flux"/>
              <a:cs typeface="Afacad Flux"/>
              <a:sym typeface="Afacad Flux"/>
            </a:endParaRPr>
          </a:p>
        </p:txBody>
      </p:sp>
      <p:sp>
        <p:nvSpPr>
          <p:cNvPr id="338" name="Google Shape;338;p1"/>
          <p:cNvSpPr txBox="1"/>
          <p:nvPr/>
        </p:nvSpPr>
        <p:spPr>
          <a:xfrm>
            <a:off x="228600" y="3327755"/>
            <a:ext cx="421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800"/>
              </a:spcAft>
              <a:buClr>
                <a:srgbClr val="000000"/>
              </a:buClr>
              <a:buSzPts val="1400"/>
              <a:buFont typeface="Arial"/>
              <a:buNone/>
            </a:pPr>
            <a:r>
              <a:rPr b="0" i="0" lang="en" sz="1400" u="none" cap="none" strike="noStrike">
                <a:solidFill>
                  <a:schemeClr val="lt1"/>
                </a:solidFill>
                <a:latin typeface="Afacad Flux"/>
                <a:ea typeface="Afacad Flux"/>
                <a:cs typeface="Afacad Flux"/>
                <a:sym typeface="Afacad Flux"/>
              </a:rPr>
              <a:t>Kayitare Adolphe Cyusa, </a:t>
            </a:r>
            <a:endParaRPr b="0" i="0" sz="1200" u="none" cap="none" strike="noStrike">
              <a:solidFill>
                <a:schemeClr val="lt1"/>
              </a:solidFill>
              <a:latin typeface="Afacad Flux"/>
              <a:ea typeface="Afacad Flux"/>
              <a:cs typeface="Afacad Flux"/>
              <a:sym typeface="Afacad Flux"/>
            </a:endParaRPr>
          </a:p>
        </p:txBody>
      </p:sp>
      <p:pic>
        <p:nvPicPr>
          <p:cNvPr id="339" name="Google Shape;339;p1" title="Screenshot 2025-12-05 at 21.48.37.png"/>
          <p:cNvPicPr preferRelativeResize="0"/>
          <p:nvPr/>
        </p:nvPicPr>
        <p:blipFill rotWithShape="1">
          <a:blip r:embed="rId3">
            <a:alphaModFix/>
          </a:blip>
          <a:srcRect b="0" l="0" r="0" t="0"/>
          <a:stretch/>
        </p:blipFill>
        <p:spPr>
          <a:xfrm>
            <a:off x="5397125" y="3032525"/>
            <a:ext cx="3757024" cy="2110925"/>
          </a:xfrm>
          <a:prstGeom prst="rect">
            <a:avLst/>
          </a:prstGeom>
          <a:noFill/>
          <a:ln>
            <a:noFill/>
          </a:ln>
        </p:spPr>
      </p:pic>
      <p:pic>
        <p:nvPicPr>
          <p:cNvPr id="340" name="Google Shape;340;p1" title="Screenshot 2025-12-09 at 03.34.24.png"/>
          <p:cNvPicPr preferRelativeResize="0"/>
          <p:nvPr/>
        </p:nvPicPr>
        <p:blipFill rotWithShape="1">
          <a:blip r:embed="rId4">
            <a:alphaModFix/>
          </a:blip>
          <a:srcRect b="0" l="0" r="0" t="0"/>
          <a:stretch/>
        </p:blipFill>
        <p:spPr>
          <a:xfrm>
            <a:off x="5397125" y="-5975"/>
            <a:ext cx="3757025" cy="2110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0" name="Shape 440"/>
        <p:cNvGrpSpPr/>
        <p:nvPr/>
      </p:nvGrpSpPr>
      <p:grpSpPr>
        <a:xfrm>
          <a:off x="0" y="0"/>
          <a:ext cx="0" cy="0"/>
          <a:chOff x="0" y="0"/>
          <a:chExt cx="0" cy="0"/>
        </a:xfrm>
      </p:grpSpPr>
      <p:sp>
        <p:nvSpPr>
          <p:cNvPr id="441" name="Google Shape;441;p10"/>
          <p:cNvSpPr txBox="1"/>
          <p:nvPr>
            <p:ph type="title"/>
          </p:nvPr>
        </p:nvSpPr>
        <p:spPr>
          <a:xfrm>
            <a:off x="457200" y="3"/>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en" sz="3300">
                <a:solidFill>
                  <a:srgbClr val="31859B"/>
                </a:solidFill>
                <a:latin typeface="Afacad Flux"/>
                <a:ea typeface="Afacad Flux"/>
                <a:cs typeface="Afacad Flux"/>
                <a:sym typeface="Afacad Flux"/>
              </a:rPr>
              <a:t>Data visualization</a:t>
            </a:r>
            <a:endParaRPr b="1" sz="3300">
              <a:solidFill>
                <a:srgbClr val="31859B"/>
              </a:solidFill>
              <a:latin typeface="Afacad Flux"/>
              <a:ea typeface="Afacad Flux"/>
              <a:cs typeface="Afacad Flux"/>
              <a:sym typeface="Afacad Flux"/>
            </a:endParaRPr>
          </a:p>
        </p:txBody>
      </p:sp>
      <p:sp>
        <p:nvSpPr>
          <p:cNvPr id="442" name="Google Shape;442;p10"/>
          <p:cNvSpPr txBox="1"/>
          <p:nvPr>
            <p:ph idx="1" type="body"/>
          </p:nvPr>
        </p:nvSpPr>
        <p:spPr>
          <a:xfrm>
            <a:off x="636700" y="969225"/>
            <a:ext cx="8050200" cy="362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solidFill>
                <a:schemeClr val="dk1"/>
              </a:solidFill>
              <a:latin typeface="Afacad Flux"/>
              <a:ea typeface="Afacad Flux"/>
              <a:cs typeface="Afacad Flux"/>
              <a:sym typeface="Afacad Flux"/>
            </a:endParaRPr>
          </a:p>
          <a:p>
            <a:pPr indent="0" lvl="0" marL="0" rtl="0" algn="l">
              <a:lnSpc>
                <a:spcPct val="100000"/>
              </a:lnSpc>
              <a:spcBef>
                <a:spcPts val="0"/>
              </a:spcBef>
              <a:spcAft>
                <a:spcPts val="0"/>
              </a:spcAft>
              <a:buClr>
                <a:schemeClr val="dk1"/>
              </a:buClr>
              <a:buSzPts val="1100"/>
              <a:buFont typeface="Arial"/>
              <a:buNone/>
            </a:pPr>
            <a:r>
              <a:rPr b="1" lang="en">
                <a:solidFill>
                  <a:srgbClr val="B45F06"/>
                </a:solidFill>
                <a:latin typeface="Afacad Flux"/>
                <a:ea typeface="Afacad Flux"/>
                <a:cs typeface="Afacad Flux"/>
                <a:sym typeface="Afacad Flux"/>
              </a:rPr>
              <a:t>A newborn clinical dashboard: </a:t>
            </a:r>
            <a:endParaRPr b="1">
              <a:solidFill>
                <a:srgbClr val="B45F06"/>
              </a:solidFill>
              <a:latin typeface="Afacad Flux"/>
              <a:ea typeface="Afacad Flux"/>
              <a:cs typeface="Afacad Flux"/>
              <a:sym typeface="Afacad Flux"/>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Afacad Flux"/>
              <a:ea typeface="Afacad Flux"/>
              <a:cs typeface="Afacad Flux"/>
              <a:sym typeface="Afacad Flux"/>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Afacad Flux"/>
                <a:ea typeface="Afacad Flux"/>
                <a:cs typeface="Afacad Flux"/>
                <a:sym typeface="Afacad Flux"/>
              </a:rPr>
              <a:t>Brings together real-time data on newborn health such as:</a:t>
            </a:r>
            <a:endParaRPr>
              <a:solidFill>
                <a:schemeClr val="dk1"/>
              </a:solidFill>
              <a:latin typeface="Afacad Flux"/>
              <a:ea typeface="Afacad Flux"/>
              <a:cs typeface="Afacad Flux"/>
              <a:sym typeface="Afacad Flux"/>
            </a:endParaRPr>
          </a:p>
          <a:p>
            <a:pPr indent="-342900" lvl="0" marL="457200" rtl="0" algn="l">
              <a:lnSpc>
                <a:spcPct val="100000"/>
              </a:lnSpc>
              <a:spcBef>
                <a:spcPts val="0"/>
              </a:spcBef>
              <a:spcAft>
                <a:spcPts val="0"/>
              </a:spcAft>
              <a:buClr>
                <a:schemeClr val="dk1"/>
              </a:buClr>
              <a:buSzPts val="1800"/>
              <a:buFont typeface="Afacad Flux"/>
              <a:buChar char="●"/>
            </a:pPr>
            <a:r>
              <a:rPr lang="en">
                <a:solidFill>
                  <a:schemeClr val="dk1"/>
                </a:solidFill>
                <a:latin typeface="Afacad Flux"/>
                <a:ea typeface="Afacad Flux"/>
                <a:cs typeface="Afacad Flux"/>
                <a:sym typeface="Afacad Flux"/>
              </a:rPr>
              <a:t>vital signs</a:t>
            </a:r>
            <a:endParaRPr>
              <a:solidFill>
                <a:schemeClr val="dk1"/>
              </a:solidFill>
              <a:latin typeface="Afacad Flux"/>
              <a:ea typeface="Afacad Flux"/>
              <a:cs typeface="Afacad Flux"/>
              <a:sym typeface="Afacad Flux"/>
            </a:endParaRPr>
          </a:p>
          <a:p>
            <a:pPr indent="-342900" lvl="0" marL="457200" rtl="0" algn="l">
              <a:lnSpc>
                <a:spcPct val="100000"/>
              </a:lnSpc>
              <a:spcBef>
                <a:spcPts val="0"/>
              </a:spcBef>
              <a:spcAft>
                <a:spcPts val="0"/>
              </a:spcAft>
              <a:buClr>
                <a:schemeClr val="dk1"/>
              </a:buClr>
              <a:buSzPts val="1800"/>
              <a:buFont typeface="Afacad Flux"/>
              <a:buChar char="●"/>
            </a:pPr>
            <a:r>
              <a:rPr lang="en">
                <a:solidFill>
                  <a:schemeClr val="dk1"/>
                </a:solidFill>
                <a:latin typeface="Afacad Flux"/>
                <a:ea typeface="Afacad Flux"/>
                <a:cs typeface="Afacad Flux"/>
                <a:sym typeface="Afacad Flux"/>
              </a:rPr>
              <a:t>birth outcomes</a:t>
            </a:r>
            <a:endParaRPr>
              <a:solidFill>
                <a:schemeClr val="dk1"/>
              </a:solidFill>
              <a:latin typeface="Afacad Flux"/>
              <a:ea typeface="Afacad Flux"/>
              <a:cs typeface="Afacad Flux"/>
              <a:sym typeface="Afacad Flux"/>
            </a:endParaRPr>
          </a:p>
          <a:p>
            <a:pPr indent="-342900" lvl="0" marL="457200" rtl="0" algn="l">
              <a:lnSpc>
                <a:spcPct val="100000"/>
              </a:lnSpc>
              <a:spcBef>
                <a:spcPts val="0"/>
              </a:spcBef>
              <a:spcAft>
                <a:spcPts val="0"/>
              </a:spcAft>
              <a:buClr>
                <a:schemeClr val="dk1"/>
              </a:buClr>
              <a:buSzPts val="1800"/>
              <a:buFont typeface="Afacad Flux"/>
              <a:buChar char="●"/>
            </a:pPr>
            <a:r>
              <a:rPr lang="en">
                <a:solidFill>
                  <a:schemeClr val="dk1"/>
                </a:solidFill>
                <a:latin typeface="Afacad Flux"/>
                <a:ea typeface="Afacad Flux"/>
                <a:cs typeface="Afacad Flux"/>
                <a:sym typeface="Afacad Flux"/>
              </a:rPr>
              <a:t>neonatal risk factors</a:t>
            </a:r>
            <a:endParaRPr>
              <a:solidFill>
                <a:schemeClr val="dk1"/>
              </a:solidFill>
              <a:latin typeface="Afacad Flux"/>
              <a:ea typeface="Afacad Flux"/>
              <a:cs typeface="Afacad Flux"/>
              <a:sym typeface="Afacad Flux"/>
            </a:endParaRPr>
          </a:p>
          <a:p>
            <a:pPr indent="-342900" lvl="0" marL="457200" rtl="0" algn="l">
              <a:lnSpc>
                <a:spcPct val="100000"/>
              </a:lnSpc>
              <a:spcBef>
                <a:spcPts val="0"/>
              </a:spcBef>
              <a:spcAft>
                <a:spcPts val="0"/>
              </a:spcAft>
              <a:buSzPts val="1800"/>
              <a:buFont typeface="Afacad Flux"/>
              <a:buChar char="●"/>
            </a:pPr>
            <a:r>
              <a:rPr lang="en">
                <a:solidFill>
                  <a:schemeClr val="dk1"/>
                </a:solidFill>
                <a:latin typeface="Afacad Flux"/>
                <a:ea typeface="Afacad Flux"/>
                <a:cs typeface="Afacad Flux"/>
                <a:sym typeface="Afacad Flux"/>
              </a:rPr>
              <a:t>care quality indicators into</a:t>
            </a:r>
            <a:r>
              <a:rPr lang="en" sz="2300">
                <a:solidFill>
                  <a:schemeClr val="dk1"/>
                </a:solidFill>
                <a:latin typeface="Afacad Flux"/>
                <a:ea typeface="Afacad Flux"/>
                <a:cs typeface="Afacad Flux"/>
                <a:sym typeface="Afacad Flux"/>
              </a:rPr>
              <a:t> </a:t>
            </a:r>
            <a:r>
              <a:rPr b="1" lang="en" sz="2300">
                <a:solidFill>
                  <a:srgbClr val="1155CC"/>
                </a:solidFill>
                <a:highlight>
                  <a:srgbClr val="B6D7A8"/>
                </a:highlight>
                <a:latin typeface="Afacad Flux"/>
                <a:ea typeface="Afacad Flux"/>
                <a:cs typeface="Afacad Flux"/>
                <a:sym typeface="Afacad Flux"/>
              </a:rPr>
              <a:t>one easy-to-view platform</a:t>
            </a:r>
            <a:endParaRPr b="1" sz="2300">
              <a:solidFill>
                <a:srgbClr val="1155CC"/>
              </a:solidFill>
              <a:highlight>
                <a:srgbClr val="B6D7A8"/>
              </a:highlight>
              <a:latin typeface="Afacad Flux"/>
              <a:ea typeface="Afacad Flux"/>
              <a:cs typeface="Afacad Flux"/>
              <a:sym typeface="Afacad Flux"/>
            </a:endParaRPr>
          </a:p>
        </p:txBody>
      </p:sp>
      <p:sp>
        <p:nvSpPr>
          <p:cNvPr id="443" name="Google Shape;443;p10"/>
          <p:cNvSpPr/>
          <p:nvPr/>
        </p:nvSpPr>
        <p:spPr>
          <a:xfrm>
            <a:off x="8007599" y="3753600"/>
            <a:ext cx="1136400" cy="1389900"/>
          </a:xfrm>
          <a:prstGeom prst="round1Rect">
            <a:avLst>
              <a:gd fmla="val 20776" name="adj"/>
            </a:avLst>
          </a:prstGeom>
          <a:solidFill>
            <a:srgbClr val="B4A7D6"/>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444" name="Google Shape;444;p10"/>
          <p:cNvSpPr/>
          <p:nvPr/>
        </p:nvSpPr>
        <p:spPr>
          <a:xfrm rot="5400000">
            <a:off x="208050" y="-230850"/>
            <a:ext cx="903000" cy="1319100"/>
          </a:xfrm>
          <a:prstGeom prst="round1Rect">
            <a:avLst>
              <a:gd fmla="val 20776" name="adj"/>
            </a:avLst>
          </a:prstGeom>
          <a:solidFill>
            <a:srgbClr val="FFD966"/>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8" name="Shape 448"/>
        <p:cNvGrpSpPr/>
        <p:nvPr/>
      </p:nvGrpSpPr>
      <p:grpSpPr>
        <a:xfrm>
          <a:off x="0" y="0"/>
          <a:ext cx="0" cy="0"/>
          <a:chOff x="0" y="0"/>
          <a:chExt cx="0" cy="0"/>
        </a:xfrm>
      </p:grpSpPr>
      <p:sp>
        <p:nvSpPr>
          <p:cNvPr id="449" name="Google Shape;449;p11"/>
          <p:cNvSpPr txBox="1"/>
          <p:nvPr>
            <p:ph type="title"/>
          </p:nvPr>
        </p:nvSpPr>
        <p:spPr>
          <a:xfrm>
            <a:off x="601100" y="578425"/>
            <a:ext cx="1985400" cy="905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FFFFFF"/>
              </a:buClr>
              <a:buSzPct val="100000"/>
              <a:buFont typeface="Calibri"/>
              <a:buNone/>
            </a:pPr>
            <a:r>
              <a:rPr b="1" lang="en">
                <a:solidFill>
                  <a:srgbClr val="674EA7"/>
                </a:solidFill>
                <a:latin typeface="Afacad Flux"/>
                <a:ea typeface="Afacad Flux"/>
                <a:cs typeface="Afacad Flux"/>
                <a:sym typeface="Afacad Flux"/>
              </a:rPr>
              <a:t>Gender Distribution </a:t>
            </a:r>
            <a:endParaRPr b="1">
              <a:solidFill>
                <a:srgbClr val="674EA7"/>
              </a:solidFill>
              <a:latin typeface="Afacad Flux"/>
              <a:ea typeface="Afacad Flux"/>
              <a:cs typeface="Afacad Flux"/>
              <a:sym typeface="Afacad Flux"/>
            </a:endParaRPr>
          </a:p>
        </p:txBody>
      </p:sp>
      <p:sp>
        <p:nvSpPr>
          <p:cNvPr id="450" name="Google Shape;450;p11"/>
          <p:cNvSpPr txBox="1"/>
          <p:nvPr>
            <p:ph idx="1" type="body"/>
          </p:nvPr>
        </p:nvSpPr>
        <p:spPr>
          <a:xfrm>
            <a:off x="299613" y="1828637"/>
            <a:ext cx="2776800" cy="2643600"/>
          </a:xfrm>
          <a:prstGeom prst="rect">
            <a:avLst/>
          </a:prstGeom>
          <a:noFill/>
          <a:ln>
            <a:noFill/>
          </a:ln>
        </p:spPr>
        <p:txBody>
          <a:bodyPr anchorCtr="0" anchor="t" bIns="45700" lIns="91425" spcFirstLastPara="1" rIns="91425" wrap="square" tIns="45700">
            <a:normAutofit fontScale="92500"/>
          </a:bodyPr>
          <a:lstStyle/>
          <a:p>
            <a:pPr indent="-334834" lvl="0" marL="342900" rtl="0" algn="l">
              <a:lnSpc>
                <a:spcPct val="115000"/>
              </a:lnSpc>
              <a:spcBef>
                <a:spcPts val="0"/>
              </a:spcBef>
              <a:spcAft>
                <a:spcPts val="0"/>
              </a:spcAft>
              <a:buClr>
                <a:srgbClr val="666666"/>
              </a:buClr>
              <a:buSzPct val="100000"/>
              <a:buFont typeface="Afacad Flux"/>
              <a:buChar char="●"/>
            </a:pPr>
            <a:r>
              <a:rPr lang="en" sz="1700">
                <a:solidFill>
                  <a:srgbClr val="666666"/>
                </a:solidFill>
                <a:latin typeface="Afacad Flux"/>
                <a:ea typeface="Afacad Flux"/>
                <a:cs typeface="Afacad Flux"/>
                <a:sym typeface="Afacad Flux"/>
              </a:rPr>
              <a:t>Shows the proportion of male and female newborns</a:t>
            </a:r>
            <a:endParaRPr sz="1700">
              <a:solidFill>
                <a:srgbClr val="666666"/>
              </a:solidFill>
              <a:latin typeface="Afacad Flux"/>
              <a:ea typeface="Afacad Flux"/>
              <a:cs typeface="Afacad Flux"/>
              <a:sym typeface="Afacad Flux"/>
            </a:endParaRPr>
          </a:p>
          <a:p>
            <a:pPr indent="0" lvl="0" marL="342900" rtl="0" algn="l">
              <a:lnSpc>
                <a:spcPct val="115000"/>
              </a:lnSpc>
              <a:spcBef>
                <a:spcPts val="0"/>
              </a:spcBef>
              <a:spcAft>
                <a:spcPts val="0"/>
              </a:spcAft>
              <a:buSzPct val="114467"/>
              <a:buNone/>
            </a:pPr>
            <a:r>
              <a:t/>
            </a:r>
            <a:endParaRPr sz="1700">
              <a:solidFill>
                <a:srgbClr val="666666"/>
              </a:solidFill>
              <a:latin typeface="Afacad Flux"/>
              <a:ea typeface="Afacad Flux"/>
              <a:cs typeface="Afacad Flux"/>
              <a:sym typeface="Afacad Flux"/>
            </a:endParaRPr>
          </a:p>
          <a:p>
            <a:pPr indent="-334834" lvl="0" marL="342900" rtl="0" algn="l">
              <a:lnSpc>
                <a:spcPct val="115000"/>
              </a:lnSpc>
              <a:spcBef>
                <a:spcPts val="0"/>
              </a:spcBef>
              <a:spcAft>
                <a:spcPts val="0"/>
              </a:spcAft>
              <a:buClr>
                <a:srgbClr val="666666"/>
              </a:buClr>
              <a:buSzPct val="100000"/>
              <a:buFont typeface="Afacad Flux"/>
              <a:buChar char="●"/>
            </a:pPr>
            <a:r>
              <a:rPr lang="en" sz="1700">
                <a:solidFill>
                  <a:srgbClr val="666666"/>
                </a:solidFill>
                <a:latin typeface="Afacad Flux"/>
                <a:ea typeface="Afacad Flux"/>
                <a:cs typeface="Afacad Flux"/>
                <a:sym typeface="Afacad Flux"/>
              </a:rPr>
              <a:t>Visualizes gender balance in the dataset</a:t>
            </a:r>
            <a:endParaRPr sz="1700">
              <a:solidFill>
                <a:srgbClr val="666666"/>
              </a:solidFill>
              <a:latin typeface="Afacad Flux"/>
              <a:ea typeface="Afacad Flux"/>
              <a:cs typeface="Afacad Flux"/>
              <a:sym typeface="Afacad Flux"/>
            </a:endParaRPr>
          </a:p>
          <a:p>
            <a:pPr indent="0" lvl="0" marL="342900" rtl="0" algn="l">
              <a:lnSpc>
                <a:spcPct val="115000"/>
              </a:lnSpc>
              <a:spcBef>
                <a:spcPts val="0"/>
              </a:spcBef>
              <a:spcAft>
                <a:spcPts val="0"/>
              </a:spcAft>
              <a:buSzPct val="114467"/>
              <a:buNone/>
            </a:pPr>
            <a:r>
              <a:t/>
            </a:r>
            <a:endParaRPr sz="1700">
              <a:solidFill>
                <a:srgbClr val="666666"/>
              </a:solidFill>
              <a:latin typeface="Afacad Flux"/>
              <a:ea typeface="Afacad Flux"/>
              <a:cs typeface="Afacad Flux"/>
              <a:sym typeface="Afacad Flux"/>
            </a:endParaRPr>
          </a:p>
          <a:p>
            <a:pPr indent="-334834" lvl="0" marL="342900" rtl="0" algn="l">
              <a:lnSpc>
                <a:spcPct val="115000"/>
              </a:lnSpc>
              <a:spcBef>
                <a:spcPts val="0"/>
              </a:spcBef>
              <a:spcAft>
                <a:spcPts val="0"/>
              </a:spcAft>
              <a:buClr>
                <a:srgbClr val="666666"/>
              </a:buClr>
              <a:buSzPct val="100000"/>
              <a:buFont typeface="Afacad Flux"/>
              <a:buChar char="●"/>
            </a:pPr>
            <a:r>
              <a:rPr lang="en" sz="1700">
                <a:solidFill>
                  <a:srgbClr val="666666"/>
                </a:solidFill>
                <a:latin typeface="Afacad Flux"/>
                <a:ea typeface="Afacad Flux"/>
                <a:cs typeface="Afacad Flux"/>
                <a:sym typeface="Afacad Flux"/>
              </a:rPr>
              <a:t>providing a quick overview of demographic distribution.</a:t>
            </a:r>
            <a:endParaRPr>
              <a:solidFill>
                <a:srgbClr val="666666"/>
              </a:solidFill>
              <a:latin typeface="Afacad Flux"/>
              <a:ea typeface="Afacad Flux"/>
              <a:cs typeface="Afacad Flux"/>
              <a:sym typeface="Afacad Flux"/>
            </a:endParaRPr>
          </a:p>
          <a:p>
            <a:pPr indent="-234950" lvl="0" marL="342900" rtl="0" algn="l">
              <a:lnSpc>
                <a:spcPct val="115000"/>
              </a:lnSpc>
              <a:spcBef>
                <a:spcPts val="340"/>
              </a:spcBef>
              <a:spcAft>
                <a:spcPts val="0"/>
              </a:spcAft>
              <a:buClr>
                <a:schemeClr val="dk1"/>
              </a:buClr>
              <a:buSzPct val="100000"/>
              <a:buNone/>
            </a:pPr>
            <a:r>
              <a:t/>
            </a:r>
            <a:endParaRPr sz="1700">
              <a:solidFill>
                <a:srgbClr val="666666"/>
              </a:solidFill>
            </a:endParaRPr>
          </a:p>
          <a:p>
            <a:pPr indent="-234950" lvl="0" marL="342900" rtl="0" algn="l">
              <a:lnSpc>
                <a:spcPct val="115000"/>
              </a:lnSpc>
              <a:spcBef>
                <a:spcPts val="340"/>
              </a:spcBef>
              <a:spcAft>
                <a:spcPts val="1200"/>
              </a:spcAft>
              <a:buClr>
                <a:schemeClr val="dk1"/>
              </a:buClr>
              <a:buSzPct val="100000"/>
              <a:buNone/>
            </a:pPr>
            <a:r>
              <a:t/>
            </a:r>
            <a:endParaRPr sz="1700">
              <a:solidFill>
                <a:srgbClr val="666666"/>
              </a:solidFill>
            </a:endParaRPr>
          </a:p>
        </p:txBody>
      </p:sp>
      <p:pic>
        <p:nvPicPr>
          <p:cNvPr id="451" name="Google Shape;451;p11"/>
          <p:cNvPicPr preferRelativeResize="0"/>
          <p:nvPr/>
        </p:nvPicPr>
        <p:blipFill rotWithShape="1">
          <a:blip r:embed="rId3">
            <a:alphaModFix/>
          </a:blip>
          <a:srcRect b="0" l="0" r="0" t="0"/>
          <a:stretch/>
        </p:blipFill>
        <p:spPr>
          <a:xfrm>
            <a:off x="3571175" y="0"/>
            <a:ext cx="564787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455" name="Shape 455"/>
        <p:cNvGrpSpPr/>
        <p:nvPr/>
      </p:nvGrpSpPr>
      <p:grpSpPr>
        <a:xfrm>
          <a:off x="0" y="0"/>
          <a:ext cx="0" cy="0"/>
          <a:chOff x="0" y="0"/>
          <a:chExt cx="0" cy="0"/>
        </a:xfrm>
      </p:grpSpPr>
      <p:sp>
        <p:nvSpPr>
          <p:cNvPr id="456" name="Google Shape;456;p12"/>
          <p:cNvSpPr txBox="1"/>
          <p:nvPr>
            <p:ph type="title"/>
          </p:nvPr>
        </p:nvSpPr>
        <p:spPr>
          <a:xfrm>
            <a:off x="331195" y="429225"/>
            <a:ext cx="1663500" cy="1212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FFFFFF"/>
              </a:buClr>
              <a:buSzPct val="112000"/>
              <a:buFont typeface="Calibri"/>
              <a:buNone/>
            </a:pPr>
            <a:r>
              <a:rPr b="1" lang="en" sz="2500">
                <a:solidFill>
                  <a:srgbClr val="666666"/>
                </a:solidFill>
                <a:latin typeface="Afacad Flux"/>
                <a:ea typeface="Afacad Flux"/>
                <a:cs typeface="Afacad Flux"/>
                <a:sym typeface="Afacad Flux"/>
              </a:rPr>
              <a:t>Daily Weight Gain trend</a:t>
            </a:r>
            <a:endParaRPr b="1" sz="2500">
              <a:solidFill>
                <a:srgbClr val="666666"/>
              </a:solidFill>
              <a:latin typeface="Afacad Flux"/>
              <a:ea typeface="Afacad Flux"/>
              <a:cs typeface="Afacad Flux"/>
              <a:sym typeface="Afacad Flux"/>
            </a:endParaRPr>
          </a:p>
        </p:txBody>
      </p:sp>
      <p:sp>
        <p:nvSpPr>
          <p:cNvPr id="457" name="Google Shape;457;p12"/>
          <p:cNvSpPr txBox="1"/>
          <p:nvPr>
            <p:ph idx="1" type="body"/>
          </p:nvPr>
        </p:nvSpPr>
        <p:spPr>
          <a:xfrm>
            <a:off x="246700" y="1641225"/>
            <a:ext cx="1994700" cy="2851500"/>
          </a:xfrm>
          <a:prstGeom prst="rect">
            <a:avLst/>
          </a:prstGeom>
          <a:noFill/>
          <a:ln>
            <a:noFill/>
          </a:ln>
        </p:spPr>
        <p:txBody>
          <a:bodyPr anchorCtr="0" anchor="t" bIns="45700" lIns="91425" spcFirstLastPara="1" rIns="91425" wrap="square" tIns="45700">
            <a:normAutofit fontScale="92500" lnSpcReduction="10000"/>
          </a:bodyPr>
          <a:lstStyle/>
          <a:p>
            <a:pPr indent="0" lvl="0" marL="342900" rtl="0" algn="l">
              <a:lnSpc>
                <a:spcPct val="115000"/>
              </a:lnSpc>
              <a:spcBef>
                <a:spcPts val="0"/>
              </a:spcBef>
              <a:spcAft>
                <a:spcPts val="0"/>
              </a:spcAft>
              <a:buSzPct val="98578"/>
              <a:buNone/>
            </a:pPr>
            <a:r>
              <a:t/>
            </a:r>
            <a:endParaRPr sz="1974">
              <a:solidFill>
                <a:srgbClr val="666666"/>
              </a:solidFill>
              <a:latin typeface="Afacad Flux"/>
              <a:ea typeface="Afacad Flux"/>
              <a:cs typeface="Afacad Flux"/>
              <a:sym typeface="Afacad Flux"/>
            </a:endParaRPr>
          </a:p>
          <a:p>
            <a:pPr indent="0" lvl="0" marL="342900" rtl="0" algn="l">
              <a:lnSpc>
                <a:spcPct val="115000"/>
              </a:lnSpc>
              <a:spcBef>
                <a:spcPts val="0"/>
              </a:spcBef>
              <a:spcAft>
                <a:spcPts val="0"/>
              </a:spcAft>
              <a:buSzPct val="98578"/>
              <a:buNone/>
            </a:pPr>
            <a:r>
              <a:t/>
            </a:r>
            <a:endParaRPr sz="1974">
              <a:solidFill>
                <a:srgbClr val="666666"/>
              </a:solidFill>
              <a:latin typeface="Afacad Flux"/>
              <a:ea typeface="Afacad Flux"/>
              <a:cs typeface="Afacad Flux"/>
              <a:sym typeface="Afacad Flux"/>
            </a:endParaRPr>
          </a:p>
          <a:p>
            <a:pPr indent="0" lvl="0" marL="0" rtl="0" algn="l">
              <a:lnSpc>
                <a:spcPct val="115000"/>
              </a:lnSpc>
              <a:spcBef>
                <a:spcPts val="0"/>
              </a:spcBef>
              <a:spcAft>
                <a:spcPts val="0"/>
              </a:spcAft>
              <a:buSzPct val="98578"/>
              <a:buNone/>
            </a:pPr>
            <a:r>
              <a:rPr lang="en" sz="1974">
                <a:solidFill>
                  <a:srgbClr val="666666"/>
                </a:solidFill>
                <a:latin typeface="Afacad Flux"/>
                <a:ea typeface="Afacad Flux"/>
                <a:cs typeface="Afacad Flux"/>
                <a:sym typeface="Afacad Flux"/>
              </a:rPr>
              <a:t>It helps to identify normal growth patterns and detect babies who are growing slower or faster than expected.</a:t>
            </a:r>
            <a:endParaRPr sz="1974">
              <a:solidFill>
                <a:srgbClr val="666666"/>
              </a:solidFill>
            </a:endParaRPr>
          </a:p>
          <a:p>
            <a:pPr indent="-234950" lvl="0" marL="342900" rtl="0" algn="l">
              <a:lnSpc>
                <a:spcPct val="115000"/>
              </a:lnSpc>
              <a:spcBef>
                <a:spcPts val="340"/>
              </a:spcBef>
              <a:spcAft>
                <a:spcPts val="0"/>
              </a:spcAft>
              <a:buClr>
                <a:schemeClr val="dk1"/>
              </a:buClr>
              <a:buSzPct val="100000"/>
              <a:buNone/>
            </a:pPr>
            <a:r>
              <a:t/>
            </a:r>
            <a:endParaRPr sz="1700">
              <a:solidFill>
                <a:srgbClr val="666666"/>
              </a:solidFill>
            </a:endParaRPr>
          </a:p>
          <a:p>
            <a:pPr indent="-234950" lvl="0" marL="342900" rtl="0" algn="l">
              <a:lnSpc>
                <a:spcPct val="115000"/>
              </a:lnSpc>
              <a:spcBef>
                <a:spcPts val="340"/>
              </a:spcBef>
              <a:spcAft>
                <a:spcPts val="0"/>
              </a:spcAft>
              <a:buClr>
                <a:schemeClr val="dk1"/>
              </a:buClr>
              <a:buSzPct val="100000"/>
              <a:buNone/>
            </a:pPr>
            <a:r>
              <a:t/>
            </a:r>
            <a:endParaRPr sz="1700">
              <a:solidFill>
                <a:srgbClr val="666666"/>
              </a:solidFill>
            </a:endParaRPr>
          </a:p>
          <a:p>
            <a:pPr indent="-234950" lvl="0" marL="342900" rtl="0" algn="l">
              <a:lnSpc>
                <a:spcPct val="115000"/>
              </a:lnSpc>
              <a:spcBef>
                <a:spcPts val="340"/>
              </a:spcBef>
              <a:spcAft>
                <a:spcPts val="1200"/>
              </a:spcAft>
              <a:buClr>
                <a:schemeClr val="dk1"/>
              </a:buClr>
              <a:buSzPct val="100000"/>
              <a:buNone/>
            </a:pPr>
            <a:r>
              <a:t/>
            </a:r>
            <a:endParaRPr sz="1700">
              <a:solidFill>
                <a:srgbClr val="666666"/>
              </a:solidFill>
            </a:endParaRPr>
          </a:p>
        </p:txBody>
      </p:sp>
      <p:pic>
        <p:nvPicPr>
          <p:cNvPr id="458" name="Google Shape;458;p12"/>
          <p:cNvPicPr preferRelativeResize="0"/>
          <p:nvPr/>
        </p:nvPicPr>
        <p:blipFill rotWithShape="1">
          <a:blip r:embed="rId3">
            <a:alphaModFix/>
          </a:blip>
          <a:srcRect b="0" l="0" r="0" t="0"/>
          <a:stretch/>
        </p:blipFill>
        <p:spPr>
          <a:xfrm>
            <a:off x="2272700" y="837300"/>
            <a:ext cx="6451799" cy="417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2" name="Shape 462"/>
        <p:cNvGrpSpPr/>
        <p:nvPr/>
      </p:nvGrpSpPr>
      <p:grpSpPr>
        <a:xfrm>
          <a:off x="0" y="0"/>
          <a:ext cx="0" cy="0"/>
          <a:chOff x="0" y="0"/>
          <a:chExt cx="0" cy="0"/>
        </a:xfrm>
      </p:grpSpPr>
      <p:sp>
        <p:nvSpPr>
          <p:cNvPr id="463" name="Google Shape;463;p13"/>
          <p:cNvSpPr txBox="1"/>
          <p:nvPr>
            <p:ph type="title"/>
          </p:nvPr>
        </p:nvSpPr>
        <p:spPr>
          <a:xfrm>
            <a:off x="605900" y="154375"/>
            <a:ext cx="2181900" cy="12120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2800"/>
              <a:buFont typeface="Calibri"/>
              <a:buNone/>
            </a:pPr>
            <a:r>
              <a:rPr b="1" lang="en" sz="2500">
                <a:solidFill>
                  <a:srgbClr val="B45F06"/>
                </a:solidFill>
                <a:latin typeface="Afacad Flux"/>
                <a:ea typeface="Afacad Flux"/>
                <a:cs typeface="Afacad Flux"/>
                <a:sym typeface="Afacad Flux"/>
              </a:rPr>
              <a:t>Temperature Trend Tool</a:t>
            </a:r>
            <a:endParaRPr b="1" sz="2500">
              <a:solidFill>
                <a:srgbClr val="B45F06"/>
              </a:solidFill>
              <a:latin typeface="Afacad Flux"/>
              <a:ea typeface="Afacad Flux"/>
              <a:cs typeface="Afacad Flux"/>
              <a:sym typeface="Afacad Flux"/>
            </a:endParaRPr>
          </a:p>
        </p:txBody>
      </p:sp>
      <p:sp>
        <p:nvSpPr>
          <p:cNvPr id="464" name="Google Shape;464;p13"/>
          <p:cNvSpPr txBox="1"/>
          <p:nvPr>
            <p:ph idx="1" type="body"/>
          </p:nvPr>
        </p:nvSpPr>
        <p:spPr>
          <a:xfrm>
            <a:off x="244673" y="1498825"/>
            <a:ext cx="2283900" cy="2643600"/>
          </a:xfrm>
          <a:prstGeom prst="rect">
            <a:avLst/>
          </a:prstGeom>
          <a:noFill/>
          <a:ln>
            <a:noFill/>
          </a:ln>
        </p:spPr>
        <p:txBody>
          <a:bodyPr anchorCtr="0" anchor="t" bIns="45700" lIns="91425" spcFirstLastPara="1" rIns="91425" wrap="square" tIns="45700">
            <a:normAutofit/>
          </a:bodyPr>
          <a:lstStyle/>
          <a:p>
            <a:pPr indent="-330200" lvl="0" marL="342900" rtl="0" algn="l">
              <a:lnSpc>
                <a:spcPct val="115000"/>
              </a:lnSpc>
              <a:spcBef>
                <a:spcPts val="0"/>
              </a:spcBef>
              <a:spcAft>
                <a:spcPts val="0"/>
              </a:spcAft>
              <a:buClr>
                <a:srgbClr val="1D7E75"/>
              </a:buClr>
              <a:buSzPts val="1500"/>
              <a:buFont typeface="Afacad Flux"/>
              <a:buChar char="●"/>
            </a:pPr>
            <a:r>
              <a:rPr lang="en" sz="1500">
                <a:solidFill>
                  <a:srgbClr val="1D7E75"/>
                </a:solidFill>
                <a:latin typeface="Afacad Flux"/>
                <a:ea typeface="Afacad Flux"/>
                <a:cs typeface="Afacad Flux"/>
                <a:sym typeface="Afacad Flux"/>
              </a:rPr>
              <a:t>Shows average body temperature changes over the first 30 days. </a:t>
            </a:r>
            <a:endParaRPr sz="1500">
              <a:solidFill>
                <a:srgbClr val="1D7E75"/>
              </a:solidFill>
              <a:latin typeface="Afacad Flux"/>
              <a:ea typeface="Afacad Flux"/>
              <a:cs typeface="Afacad Flux"/>
              <a:sym typeface="Afacad Flux"/>
            </a:endParaRPr>
          </a:p>
          <a:p>
            <a:pPr indent="0" lvl="0" marL="342900" rtl="0" algn="l">
              <a:lnSpc>
                <a:spcPct val="115000"/>
              </a:lnSpc>
              <a:spcBef>
                <a:spcPts val="0"/>
              </a:spcBef>
              <a:spcAft>
                <a:spcPts val="0"/>
              </a:spcAft>
              <a:buSzPts val="1800"/>
              <a:buNone/>
            </a:pPr>
            <a:r>
              <a:t/>
            </a:r>
            <a:endParaRPr sz="1500">
              <a:solidFill>
                <a:srgbClr val="1D7E75"/>
              </a:solidFill>
              <a:latin typeface="Afacad Flux"/>
              <a:ea typeface="Afacad Flux"/>
              <a:cs typeface="Afacad Flux"/>
              <a:sym typeface="Afacad Flux"/>
            </a:endParaRPr>
          </a:p>
          <a:p>
            <a:pPr indent="-330200" lvl="0" marL="342900" rtl="0" algn="l">
              <a:lnSpc>
                <a:spcPct val="115000"/>
              </a:lnSpc>
              <a:spcBef>
                <a:spcPts val="0"/>
              </a:spcBef>
              <a:spcAft>
                <a:spcPts val="0"/>
              </a:spcAft>
              <a:buClr>
                <a:srgbClr val="1D7E75"/>
              </a:buClr>
              <a:buSzPts val="1500"/>
              <a:buFont typeface="Afacad Flux"/>
              <a:buChar char="●"/>
            </a:pPr>
            <a:r>
              <a:rPr lang="en" sz="1500">
                <a:solidFill>
                  <a:srgbClr val="1D7E75"/>
                </a:solidFill>
                <a:latin typeface="Afacad Flux"/>
                <a:ea typeface="Afacad Flux"/>
                <a:cs typeface="Afacad Flux"/>
                <a:sym typeface="Afacad Flux"/>
              </a:rPr>
              <a:t>Helps to detect unusual temperature patterns that might indicate early infection.</a:t>
            </a:r>
            <a:endParaRPr sz="1500">
              <a:solidFill>
                <a:srgbClr val="1D7E75"/>
              </a:solidFill>
              <a:latin typeface="Afacad Flux"/>
              <a:ea typeface="Afacad Flux"/>
              <a:cs typeface="Afacad Flux"/>
              <a:sym typeface="Afacad Flux"/>
            </a:endParaRPr>
          </a:p>
          <a:p>
            <a:pPr indent="-234950" lvl="0" marL="342900" rtl="0" algn="l">
              <a:lnSpc>
                <a:spcPct val="115000"/>
              </a:lnSpc>
              <a:spcBef>
                <a:spcPts val="340"/>
              </a:spcBef>
              <a:spcAft>
                <a:spcPts val="1200"/>
              </a:spcAft>
              <a:buClr>
                <a:schemeClr val="dk1"/>
              </a:buClr>
              <a:buSzPts val="1700"/>
              <a:buNone/>
            </a:pPr>
            <a:r>
              <a:t/>
            </a:r>
            <a:endParaRPr sz="1700">
              <a:solidFill>
                <a:srgbClr val="666666"/>
              </a:solidFill>
            </a:endParaRPr>
          </a:p>
        </p:txBody>
      </p:sp>
      <p:pic>
        <p:nvPicPr>
          <p:cNvPr id="465" name="Google Shape;465;p13"/>
          <p:cNvPicPr preferRelativeResize="0"/>
          <p:nvPr/>
        </p:nvPicPr>
        <p:blipFill rotWithShape="1">
          <a:blip r:embed="rId3">
            <a:alphaModFix/>
          </a:blip>
          <a:srcRect b="0" l="0" r="0" t="0"/>
          <a:stretch/>
        </p:blipFill>
        <p:spPr>
          <a:xfrm>
            <a:off x="3141030" y="0"/>
            <a:ext cx="6002968"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9" name="Shape 469"/>
        <p:cNvGrpSpPr/>
        <p:nvPr/>
      </p:nvGrpSpPr>
      <p:grpSpPr>
        <a:xfrm>
          <a:off x="0" y="0"/>
          <a:ext cx="0" cy="0"/>
          <a:chOff x="0" y="0"/>
          <a:chExt cx="0" cy="0"/>
        </a:xfrm>
      </p:grpSpPr>
      <p:sp>
        <p:nvSpPr>
          <p:cNvPr id="470" name="Google Shape;470;p14"/>
          <p:cNvSpPr txBox="1"/>
          <p:nvPr>
            <p:ph type="title"/>
          </p:nvPr>
        </p:nvSpPr>
        <p:spPr>
          <a:xfrm>
            <a:off x="448838" y="225076"/>
            <a:ext cx="2776800" cy="12120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2800"/>
              <a:buFont typeface="Calibri"/>
              <a:buNone/>
            </a:pPr>
            <a:r>
              <a:rPr b="1" lang="en" sz="2500">
                <a:solidFill>
                  <a:srgbClr val="0B5394"/>
                </a:solidFill>
                <a:latin typeface="Afacad Flux"/>
                <a:ea typeface="Afacad Flux"/>
                <a:cs typeface="Afacad Flux"/>
                <a:sym typeface="Afacad Flux"/>
              </a:rPr>
              <a:t>Weight Growth Spaghetti Plot</a:t>
            </a:r>
            <a:endParaRPr b="1" sz="2500">
              <a:solidFill>
                <a:srgbClr val="0B5394"/>
              </a:solidFill>
              <a:latin typeface="Afacad Flux"/>
              <a:ea typeface="Afacad Flux"/>
              <a:cs typeface="Afacad Flux"/>
              <a:sym typeface="Afacad Flux"/>
            </a:endParaRPr>
          </a:p>
        </p:txBody>
      </p:sp>
      <p:sp>
        <p:nvSpPr>
          <p:cNvPr id="471" name="Google Shape;471;p14"/>
          <p:cNvSpPr txBox="1"/>
          <p:nvPr>
            <p:ph idx="1" type="body"/>
          </p:nvPr>
        </p:nvSpPr>
        <p:spPr>
          <a:xfrm>
            <a:off x="-12" y="1624487"/>
            <a:ext cx="2776800" cy="2643600"/>
          </a:xfrm>
          <a:prstGeom prst="rect">
            <a:avLst/>
          </a:prstGeom>
          <a:noFill/>
          <a:ln>
            <a:noFill/>
          </a:ln>
        </p:spPr>
        <p:txBody>
          <a:bodyPr anchorCtr="0" anchor="t" bIns="45700" lIns="91425" spcFirstLastPara="1" rIns="91425" wrap="square" tIns="45700">
            <a:normAutofit/>
          </a:bodyPr>
          <a:lstStyle/>
          <a:p>
            <a:pPr indent="-317500" lvl="0" marL="457200" rtl="0" algn="l">
              <a:lnSpc>
                <a:spcPct val="115000"/>
              </a:lnSpc>
              <a:spcBef>
                <a:spcPts val="0"/>
              </a:spcBef>
              <a:spcAft>
                <a:spcPts val="0"/>
              </a:spcAft>
              <a:buClr>
                <a:srgbClr val="741B47"/>
              </a:buClr>
              <a:buSzPts val="1400"/>
              <a:buFont typeface="Afacad Flux"/>
              <a:buChar char="●"/>
            </a:pPr>
            <a:r>
              <a:rPr lang="en" sz="1400">
                <a:solidFill>
                  <a:srgbClr val="741B47"/>
                </a:solidFill>
                <a:latin typeface="Afacad Flux"/>
                <a:ea typeface="Afacad Flux"/>
                <a:cs typeface="Afacad Flux"/>
                <a:sym typeface="Afacad Flux"/>
              </a:rPr>
              <a:t>Each line represents an individual baby’s weight trajectory over 30 days. </a:t>
            </a:r>
            <a:endParaRPr sz="1400">
              <a:solidFill>
                <a:srgbClr val="741B47"/>
              </a:solidFill>
              <a:latin typeface="Afacad Flux"/>
              <a:ea typeface="Afacad Flux"/>
              <a:cs typeface="Afacad Flux"/>
              <a:sym typeface="Afacad Flux"/>
            </a:endParaRPr>
          </a:p>
          <a:p>
            <a:pPr indent="0" lvl="0" marL="457200" rtl="0" algn="l">
              <a:lnSpc>
                <a:spcPct val="115000"/>
              </a:lnSpc>
              <a:spcBef>
                <a:spcPts val="0"/>
              </a:spcBef>
              <a:spcAft>
                <a:spcPts val="0"/>
              </a:spcAft>
              <a:buSzPts val="1800"/>
              <a:buNone/>
            </a:pPr>
            <a:r>
              <a:t/>
            </a:r>
            <a:endParaRPr sz="1400">
              <a:solidFill>
                <a:srgbClr val="741B47"/>
              </a:solidFill>
              <a:latin typeface="Afacad Flux"/>
              <a:ea typeface="Afacad Flux"/>
              <a:cs typeface="Afacad Flux"/>
              <a:sym typeface="Afacad Flux"/>
            </a:endParaRPr>
          </a:p>
          <a:p>
            <a:pPr indent="-317500" lvl="0" marL="457200" rtl="0" algn="l">
              <a:lnSpc>
                <a:spcPct val="115000"/>
              </a:lnSpc>
              <a:spcBef>
                <a:spcPts val="0"/>
              </a:spcBef>
              <a:spcAft>
                <a:spcPts val="0"/>
              </a:spcAft>
              <a:buClr>
                <a:srgbClr val="741B47"/>
              </a:buClr>
              <a:buSzPts val="1400"/>
              <a:buFont typeface="Afacad Flux"/>
              <a:buChar char="●"/>
            </a:pPr>
            <a:r>
              <a:rPr lang="en" sz="1400">
                <a:solidFill>
                  <a:srgbClr val="741B47"/>
                </a:solidFill>
                <a:latin typeface="Afacad Flux"/>
                <a:ea typeface="Afacad Flux"/>
                <a:cs typeface="Afacad Flux"/>
                <a:sym typeface="Afacad Flux"/>
              </a:rPr>
              <a:t>The red line shows the </a:t>
            </a:r>
            <a:endParaRPr sz="1400">
              <a:solidFill>
                <a:srgbClr val="741B47"/>
              </a:solidFill>
              <a:latin typeface="Afacad Flux"/>
              <a:ea typeface="Afacad Flux"/>
              <a:cs typeface="Afacad Flux"/>
              <a:sym typeface="Afacad Flux"/>
            </a:endParaRPr>
          </a:p>
          <a:p>
            <a:pPr indent="0" lvl="0" marL="457200" rtl="0" algn="l">
              <a:lnSpc>
                <a:spcPct val="115000"/>
              </a:lnSpc>
              <a:spcBef>
                <a:spcPts val="0"/>
              </a:spcBef>
              <a:spcAft>
                <a:spcPts val="0"/>
              </a:spcAft>
              <a:buSzPts val="1800"/>
              <a:buNone/>
            </a:pPr>
            <a:r>
              <a:rPr b="1" lang="en" sz="1400">
                <a:solidFill>
                  <a:srgbClr val="741B47"/>
                </a:solidFill>
                <a:latin typeface="Afacad Flux"/>
                <a:ea typeface="Afacad Flux"/>
                <a:cs typeface="Afacad Flux"/>
                <a:sym typeface="Afacad Flux"/>
              </a:rPr>
              <a:t>overall average trend</a:t>
            </a:r>
            <a:r>
              <a:rPr lang="en" sz="1400">
                <a:solidFill>
                  <a:srgbClr val="741B47"/>
                </a:solidFill>
                <a:latin typeface="Afacad Flux"/>
                <a:ea typeface="Afacad Flux"/>
                <a:cs typeface="Afacad Flux"/>
                <a:sym typeface="Afacad Flux"/>
              </a:rPr>
              <a:t>, helping to compare individual growth of the baby to the population mean.</a:t>
            </a:r>
            <a:endParaRPr sz="1400">
              <a:solidFill>
                <a:srgbClr val="741B47"/>
              </a:solidFill>
              <a:latin typeface="Afacad Flux"/>
              <a:ea typeface="Afacad Flux"/>
              <a:cs typeface="Afacad Flux"/>
              <a:sym typeface="Afacad Flux"/>
            </a:endParaRPr>
          </a:p>
          <a:p>
            <a:pPr indent="0" lvl="0" marL="0" rtl="0" algn="l">
              <a:lnSpc>
                <a:spcPct val="115000"/>
              </a:lnSpc>
              <a:spcBef>
                <a:spcPts val="340"/>
              </a:spcBef>
              <a:spcAft>
                <a:spcPts val="0"/>
              </a:spcAft>
              <a:buSzPts val="1800"/>
              <a:buNone/>
            </a:pPr>
            <a:r>
              <a:t/>
            </a:r>
            <a:endParaRPr sz="1400">
              <a:solidFill>
                <a:srgbClr val="741B47"/>
              </a:solidFill>
              <a:latin typeface="Afacad Flux"/>
              <a:ea typeface="Afacad Flux"/>
              <a:cs typeface="Afacad Flux"/>
              <a:sym typeface="Afacad Flux"/>
            </a:endParaRPr>
          </a:p>
        </p:txBody>
      </p:sp>
      <p:pic>
        <p:nvPicPr>
          <p:cNvPr id="472" name="Google Shape;472;p14"/>
          <p:cNvPicPr preferRelativeResize="0"/>
          <p:nvPr/>
        </p:nvPicPr>
        <p:blipFill rotWithShape="1">
          <a:blip r:embed="rId3">
            <a:alphaModFix/>
          </a:blip>
          <a:srcRect b="0" l="0" r="0" t="0"/>
          <a:stretch/>
        </p:blipFill>
        <p:spPr>
          <a:xfrm>
            <a:off x="2991875" y="340175"/>
            <a:ext cx="5960175" cy="4709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6" name="Shape 476"/>
        <p:cNvGrpSpPr/>
        <p:nvPr/>
      </p:nvGrpSpPr>
      <p:grpSpPr>
        <a:xfrm>
          <a:off x="0" y="0"/>
          <a:ext cx="0" cy="0"/>
          <a:chOff x="0" y="0"/>
          <a:chExt cx="0" cy="0"/>
        </a:xfrm>
      </p:grpSpPr>
      <p:sp>
        <p:nvSpPr>
          <p:cNvPr id="477" name="Google Shape;477;p15"/>
          <p:cNvSpPr txBox="1"/>
          <p:nvPr>
            <p:ph type="title"/>
          </p:nvPr>
        </p:nvSpPr>
        <p:spPr>
          <a:xfrm>
            <a:off x="311700" y="202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rgbClr val="1B786F"/>
                </a:solidFill>
                <a:latin typeface="Afacad Flux"/>
                <a:ea typeface="Afacad Flux"/>
                <a:cs typeface="Afacad Flux"/>
                <a:sym typeface="Afacad Flux"/>
              </a:rPr>
              <a:t>Trigger Details</a:t>
            </a:r>
            <a:endParaRPr b="1" sz="3000">
              <a:solidFill>
                <a:srgbClr val="1B786F"/>
              </a:solidFill>
              <a:highlight>
                <a:schemeClr val="accent6"/>
              </a:highlight>
              <a:latin typeface="Afacad Flux"/>
              <a:ea typeface="Afacad Flux"/>
              <a:cs typeface="Afacad Flux"/>
              <a:sym typeface="Afacad Flux"/>
            </a:endParaRPr>
          </a:p>
        </p:txBody>
      </p:sp>
      <p:pic>
        <p:nvPicPr>
          <p:cNvPr id="478" name="Google Shape;478;p15" title="MySQL-Triggers.png"/>
          <p:cNvPicPr preferRelativeResize="0"/>
          <p:nvPr/>
        </p:nvPicPr>
        <p:blipFill rotWithShape="1">
          <a:blip r:embed="rId3">
            <a:alphaModFix/>
          </a:blip>
          <a:srcRect b="0" l="0" r="0" t="0"/>
          <a:stretch/>
        </p:blipFill>
        <p:spPr>
          <a:xfrm>
            <a:off x="358200" y="821475"/>
            <a:ext cx="7987150" cy="424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16" title="Dashboard.png"/>
          <p:cNvPicPr preferRelativeResize="0"/>
          <p:nvPr/>
        </p:nvPicPr>
        <p:blipFill rotWithShape="1">
          <a:blip r:embed="rId3">
            <a:alphaModFix/>
          </a:blip>
          <a:srcRect b="0" l="0" r="0" t="0"/>
          <a:stretch/>
        </p:blipFill>
        <p:spPr>
          <a:xfrm>
            <a:off x="0" y="0"/>
            <a:ext cx="914400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7" name="Shape 487"/>
        <p:cNvGrpSpPr/>
        <p:nvPr/>
      </p:nvGrpSpPr>
      <p:grpSpPr>
        <a:xfrm>
          <a:off x="0" y="0"/>
          <a:ext cx="0" cy="0"/>
          <a:chOff x="0" y="0"/>
          <a:chExt cx="0" cy="0"/>
        </a:xfrm>
      </p:grpSpPr>
      <p:grpSp>
        <p:nvGrpSpPr>
          <p:cNvPr id="488" name="Google Shape;488;p17"/>
          <p:cNvGrpSpPr/>
          <p:nvPr/>
        </p:nvGrpSpPr>
        <p:grpSpPr>
          <a:xfrm>
            <a:off x="2814594" y="945750"/>
            <a:ext cx="3514811" cy="3252002"/>
            <a:chOff x="2991269" y="1153325"/>
            <a:chExt cx="3514811" cy="3252002"/>
          </a:xfrm>
        </p:grpSpPr>
        <p:sp>
          <p:nvSpPr>
            <p:cNvPr id="489" name="Google Shape;489;p17"/>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0" name="Google Shape;490;p17"/>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1" name="Google Shape;491;p17"/>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2" name="Google Shape;492;p17"/>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3" name="Google Shape;493;p17"/>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4" name="Google Shape;494;p17"/>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5" name="Google Shape;495;p17"/>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6" name="Google Shape;496;p17"/>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97" name="Google Shape;497;p17"/>
          <p:cNvGrpSpPr/>
          <p:nvPr/>
        </p:nvGrpSpPr>
        <p:grpSpPr>
          <a:xfrm>
            <a:off x="6038025" y="2411210"/>
            <a:ext cx="2469661" cy="1384500"/>
            <a:chOff x="6038025" y="2598925"/>
            <a:chExt cx="2469661" cy="1384500"/>
          </a:xfrm>
        </p:grpSpPr>
        <p:cxnSp>
          <p:nvCxnSpPr>
            <p:cNvPr id="498" name="Google Shape;498;p17"/>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499" name="Google Shape;499;p17"/>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facad Flux"/>
                  <a:ea typeface="Afacad Flux"/>
                  <a:cs typeface="Afacad Flux"/>
                  <a:sym typeface="Afacad Flux"/>
                </a:rPr>
                <a:t>Reduces manual workload for clinicians</a:t>
              </a:r>
              <a:endParaRPr b="1"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sp>
          <p:nvSpPr>
            <p:cNvPr id="500" name="Google Shape;500;p17"/>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7"/>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grpSp>
        <p:nvGrpSpPr>
          <p:cNvPr id="502" name="Google Shape;502;p17"/>
          <p:cNvGrpSpPr/>
          <p:nvPr/>
        </p:nvGrpSpPr>
        <p:grpSpPr>
          <a:xfrm>
            <a:off x="636321" y="1638728"/>
            <a:ext cx="2994729" cy="1384500"/>
            <a:chOff x="636321" y="1844098"/>
            <a:chExt cx="2994729" cy="1384500"/>
          </a:xfrm>
        </p:grpSpPr>
        <p:sp>
          <p:nvSpPr>
            <p:cNvPr id="503" name="Google Shape;503;p17"/>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facad Flux"/>
                  <a:ea typeface="Afacad Flux"/>
                  <a:cs typeface="Afacad Flux"/>
                  <a:sym typeface="Afacad Flux"/>
                </a:rPr>
                <a:t>Supports Ministry of Health digital transformation goals</a:t>
              </a:r>
              <a:endParaRPr b="1" i="0" sz="1500" u="none" cap="none" strike="noStrike">
                <a:solidFill>
                  <a:srgbClr val="000000"/>
                </a:solidFill>
                <a:latin typeface="Afacad Flux"/>
                <a:ea typeface="Afacad Flux"/>
                <a:cs typeface="Afacad Flux"/>
                <a:sym typeface="Afacad Flux"/>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cxnSp>
          <p:nvCxnSpPr>
            <p:cNvPr id="504" name="Google Shape;504;p17"/>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505" name="Google Shape;505;p17"/>
            <p:cNvSpPr/>
            <p:nvPr/>
          </p:nvSpPr>
          <p:spPr>
            <a:xfrm>
              <a:off x="2523501" y="2431050"/>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7"/>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grpSp>
        <p:nvGrpSpPr>
          <p:cNvPr id="507" name="Google Shape;507;p17"/>
          <p:cNvGrpSpPr/>
          <p:nvPr/>
        </p:nvGrpSpPr>
        <p:grpSpPr>
          <a:xfrm>
            <a:off x="4908100" y="784670"/>
            <a:ext cx="3544636" cy="1384500"/>
            <a:chOff x="4908100" y="937075"/>
            <a:chExt cx="3544636" cy="1384500"/>
          </a:xfrm>
        </p:grpSpPr>
        <p:cxnSp>
          <p:nvCxnSpPr>
            <p:cNvPr id="508" name="Google Shape;508;p17"/>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509" name="Google Shape;509;p17"/>
            <p:cNvSpPr txBox="1"/>
            <p:nvPr/>
          </p:nvSpPr>
          <p:spPr>
            <a:xfrm>
              <a:off x="6585536" y="937075"/>
              <a:ext cx="1867200" cy="138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facad Flux"/>
                <a:ea typeface="Afacad Flux"/>
                <a:cs typeface="Afacad Flux"/>
                <a:sym typeface="Afacad Flux"/>
              </a:endParaRPr>
            </a:p>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facad Flux"/>
                  <a:ea typeface="Afacad Flux"/>
                  <a:cs typeface="Afacad Flux"/>
                  <a:sym typeface="Afacad Flux"/>
                </a:rPr>
                <a:t>Enables early warning for neonatal sepsis and growth filtering</a:t>
              </a:r>
              <a:endParaRPr b="1" i="0" sz="800" u="none" cap="none" strike="noStrike">
                <a:solidFill>
                  <a:srgbClr val="000000"/>
                </a:solidFill>
                <a:latin typeface="Roboto"/>
                <a:ea typeface="Roboto"/>
                <a:cs typeface="Roboto"/>
                <a:sym typeface="Roboto"/>
              </a:endParaRPr>
            </a:p>
          </p:txBody>
        </p:sp>
        <p:sp>
          <p:nvSpPr>
            <p:cNvPr id="510" name="Google Shape;510;p17"/>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7"/>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grpSp>
        <p:nvGrpSpPr>
          <p:cNvPr id="512" name="Google Shape;512;p17"/>
          <p:cNvGrpSpPr/>
          <p:nvPr/>
        </p:nvGrpSpPr>
        <p:grpSpPr>
          <a:xfrm>
            <a:off x="2814594" y="945750"/>
            <a:ext cx="3514811" cy="3252002"/>
            <a:chOff x="2991269" y="1153325"/>
            <a:chExt cx="3514811" cy="3252002"/>
          </a:xfrm>
        </p:grpSpPr>
        <p:sp>
          <p:nvSpPr>
            <p:cNvPr id="513" name="Google Shape;513;p17"/>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17"/>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5" name="Google Shape;515;p17"/>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6" name="Google Shape;516;p17"/>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7" name="Google Shape;517;p17"/>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8" name="Google Shape;518;p17"/>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9" name="Google Shape;519;p17"/>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0" name="Google Shape;520;p17"/>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21" name="Google Shape;521;p17"/>
          <p:cNvSpPr txBox="1"/>
          <p:nvPr/>
        </p:nvSpPr>
        <p:spPr>
          <a:xfrm>
            <a:off x="773021" y="3228178"/>
            <a:ext cx="1867200" cy="1384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500"/>
              <a:buFont typeface="Arial"/>
              <a:buNone/>
            </a:pPr>
            <a:r>
              <a:rPr b="1" i="0" lang="en" sz="1500" u="none" cap="none" strike="noStrike">
                <a:solidFill>
                  <a:srgbClr val="000000"/>
                </a:solidFill>
                <a:latin typeface="Afacad Flux"/>
                <a:ea typeface="Afacad Flux"/>
                <a:cs typeface="Afacad Flux"/>
                <a:sym typeface="Afacad Flux"/>
              </a:rPr>
              <a:t>Provides real‑time dashboards for decision‑making</a:t>
            </a:r>
            <a:endParaRPr b="1" i="0" sz="800" u="none" cap="none" strike="noStrike">
              <a:solidFill>
                <a:srgbClr val="000000"/>
              </a:solidFill>
              <a:latin typeface="Roboto"/>
              <a:ea typeface="Roboto"/>
              <a:cs typeface="Roboto"/>
              <a:sym typeface="Roboto"/>
            </a:endParaRPr>
          </a:p>
        </p:txBody>
      </p:sp>
      <p:cxnSp>
        <p:nvCxnSpPr>
          <p:cNvPr id="522" name="Google Shape;522;p17"/>
          <p:cNvCxnSpPr/>
          <p:nvPr/>
        </p:nvCxnSpPr>
        <p:spPr>
          <a:xfrm rot="10800000">
            <a:off x="2640225" y="3716255"/>
            <a:ext cx="1043700" cy="0"/>
          </a:xfrm>
          <a:prstGeom prst="straightConnector1">
            <a:avLst/>
          </a:prstGeom>
          <a:noFill/>
          <a:ln cap="flat" cmpd="sng" w="9525">
            <a:solidFill>
              <a:srgbClr val="C2C2C2"/>
            </a:solidFill>
            <a:prstDash val="solid"/>
            <a:round/>
            <a:headEnd len="sm" w="sm" type="none"/>
            <a:tailEnd len="sm" w="sm" type="none"/>
          </a:ln>
        </p:spPr>
      </p:cxnSp>
      <p:sp>
        <p:nvSpPr>
          <p:cNvPr id="523" name="Google Shape;523;p17"/>
          <p:cNvSpPr txBox="1"/>
          <p:nvPr/>
        </p:nvSpPr>
        <p:spPr>
          <a:xfrm>
            <a:off x="2640221" y="3679294"/>
            <a:ext cx="163800" cy="152700"/>
          </a:xfrm>
          <a:prstGeom prst="rect">
            <a:avLst/>
          </a:prstGeom>
          <a:solidFill>
            <a:srgbClr val="771E8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524" name="Google Shape;524;p17"/>
          <p:cNvSpPr txBox="1"/>
          <p:nvPr/>
        </p:nvSpPr>
        <p:spPr>
          <a:xfrm>
            <a:off x="229438" y="219875"/>
            <a:ext cx="380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1D7E75"/>
                </a:solidFill>
                <a:latin typeface="Afacad Flux"/>
                <a:ea typeface="Afacad Flux"/>
                <a:cs typeface="Afacad Flux"/>
                <a:sym typeface="Afacad Flux"/>
              </a:rPr>
              <a:t>Business propositions</a:t>
            </a:r>
            <a:endParaRPr b="1" i="0" sz="2800" u="none" cap="none" strike="noStrike">
              <a:solidFill>
                <a:srgbClr val="1D7E75"/>
              </a:solidFill>
              <a:latin typeface="Afacad Flux"/>
              <a:ea typeface="Afacad Flux"/>
              <a:cs typeface="Afacad Flux"/>
              <a:sym typeface="Afacad Flux"/>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1B786F"/>
                </a:solidFill>
                <a:latin typeface="Afacad Flux"/>
                <a:ea typeface="Afacad Flux"/>
                <a:cs typeface="Afacad Flux"/>
                <a:sym typeface="Afacad Flux"/>
              </a:rPr>
              <a:t>Opportunities for enhancement</a:t>
            </a:r>
            <a:endParaRPr b="1">
              <a:solidFill>
                <a:srgbClr val="1B786F"/>
              </a:solidFill>
              <a:latin typeface="Afacad Flux"/>
              <a:ea typeface="Afacad Flux"/>
              <a:cs typeface="Afacad Flux"/>
              <a:sym typeface="Afacad Flux"/>
            </a:endParaRPr>
          </a:p>
        </p:txBody>
      </p:sp>
      <p:sp>
        <p:nvSpPr>
          <p:cNvPr id="530" name="Google Shape;530;p18"/>
          <p:cNvSpPr txBox="1"/>
          <p:nvPr>
            <p:ph idx="1" type="body"/>
          </p:nvPr>
        </p:nvSpPr>
        <p:spPr>
          <a:xfrm>
            <a:off x="311700" y="1196400"/>
            <a:ext cx="4053600" cy="3147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400"/>
              </a:spcBef>
              <a:spcAft>
                <a:spcPts val="0"/>
              </a:spcAft>
              <a:buClr>
                <a:schemeClr val="dk1"/>
              </a:buClr>
              <a:buSzPts val="275"/>
              <a:buFont typeface="Arial"/>
              <a:buNone/>
            </a:pPr>
            <a:r>
              <a:rPr b="1" lang="en" sz="7200">
                <a:solidFill>
                  <a:schemeClr val="dk1"/>
                </a:solidFill>
                <a:latin typeface="Afacad Flux"/>
                <a:ea typeface="Afacad Flux"/>
                <a:cs typeface="Afacad Flux"/>
                <a:sym typeface="Afacad Flux"/>
              </a:rPr>
              <a:t>Technical &amp; Infrastructure Barriers</a:t>
            </a:r>
            <a:endParaRPr b="1" sz="7200">
              <a:solidFill>
                <a:schemeClr val="dk1"/>
              </a:solidFill>
              <a:latin typeface="Afacad Flux"/>
              <a:ea typeface="Afacad Flux"/>
              <a:cs typeface="Afacad Flux"/>
              <a:sym typeface="Afacad Flux"/>
            </a:endParaRPr>
          </a:p>
          <a:p>
            <a:pPr indent="-342900" lvl="0" marL="457200" rtl="0" algn="l">
              <a:lnSpc>
                <a:spcPct val="115000"/>
              </a:lnSpc>
              <a:spcBef>
                <a:spcPts val="120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Limited internet, unreliable power, or few digital devices</a:t>
            </a:r>
            <a:endParaRPr sz="7200">
              <a:solidFill>
                <a:schemeClr val="dk1"/>
              </a:solidFill>
              <a:latin typeface="Afacad Flux"/>
              <a:ea typeface="Afacad Flux"/>
              <a:cs typeface="Afacad Flux"/>
              <a:sym typeface="Afacad Flux"/>
            </a:endParaRPr>
          </a:p>
          <a:p>
            <a:pPr indent="-342900" lvl="0" marL="457200" rtl="0" algn="l">
              <a:lnSpc>
                <a:spcPct val="115000"/>
              </a:lnSpc>
              <a:spcBef>
                <a:spcPts val="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Difficulty syncing data in rural or low-resource settings</a:t>
            </a:r>
            <a:endParaRPr sz="7200">
              <a:solidFill>
                <a:schemeClr val="dk1"/>
              </a:solidFill>
              <a:latin typeface="Afacad Flux"/>
              <a:ea typeface="Afacad Flux"/>
              <a:cs typeface="Afacad Flux"/>
              <a:sym typeface="Afacad Flux"/>
            </a:endParaRPr>
          </a:p>
          <a:p>
            <a:pPr indent="0" lvl="0" marL="0" rtl="0" algn="l">
              <a:lnSpc>
                <a:spcPct val="115000"/>
              </a:lnSpc>
              <a:spcBef>
                <a:spcPts val="1400"/>
              </a:spcBef>
              <a:spcAft>
                <a:spcPts val="0"/>
              </a:spcAft>
              <a:buClr>
                <a:schemeClr val="dk1"/>
              </a:buClr>
              <a:buSzPts val="275"/>
              <a:buFont typeface="Arial"/>
              <a:buNone/>
            </a:pPr>
            <a:r>
              <a:rPr b="1" lang="en" sz="7200">
                <a:solidFill>
                  <a:schemeClr val="dk1"/>
                </a:solidFill>
                <a:latin typeface="Afacad Flux"/>
                <a:ea typeface="Afacad Flux"/>
                <a:cs typeface="Afacad Flux"/>
                <a:sym typeface="Afacad Flux"/>
              </a:rPr>
              <a:t>Clinician Adoption &amp; Workflow Changes</a:t>
            </a:r>
            <a:endParaRPr b="1" sz="7200">
              <a:solidFill>
                <a:schemeClr val="dk1"/>
              </a:solidFill>
              <a:latin typeface="Afacad Flux"/>
              <a:ea typeface="Afacad Flux"/>
              <a:cs typeface="Afacad Flux"/>
              <a:sym typeface="Afacad Flux"/>
            </a:endParaRPr>
          </a:p>
          <a:p>
            <a:pPr indent="-342900" lvl="0" marL="457200" rtl="0" algn="l">
              <a:lnSpc>
                <a:spcPct val="115000"/>
              </a:lnSpc>
              <a:spcBef>
                <a:spcPts val="120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Need for training and ongoing support</a:t>
            </a:r>
            <a:endParaRPr sz="7200">
              <a:solidFill>
                <a:schemeClr val="dk1"/>
              </a:solidFill>
              <a:latin typeface="Afacad Flux"/>
              <a:ea typeface="Afacad Flux"/>
              <a:cs typeface="Afacad Flux"/>
              <a:sym typeface="Afacad Flux"/>
            </a:endParaRPr>
          </a:p>
          <a:p>
            <a:pPr indent="-342900" lvl="0" marL="457200" rtl="0" algn="l">
              <a:lnSpc>
                <a:spcPct val="115000"/>
              </a:lnSpc>
              <a:spcBef>
                <a:spcPts val="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Resistance if the tool adds steps or disrupts workflow</a:t>
            </a:r>
            <a:endParaRPr sz="7200">
              <a:solidFill>
                <a:schemeClr val="dk1"/>
              </a:solidFill>
              <a:latin typeface="Afacad Flux"/>
              <a:ea typeface="Afacad Flux"/>
              <a:cs typeface="Afacad Flux"/>
              <a:sym typeface="Afacad Flux"/>
            </a:endParaRPr>
          </a:p>
          <a:p>
            <a:pPr indent="-342900" lvl="0" marL="457200" rtl="0" algn="l">
              <a:lnSpc>
                <a:spcPct val="115000"/>
              </a:lnSpc>
              <a:spcBef>
                <a:spcPts val="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Deploy mobile alerts for clinicians</a:t>
            </a:r>
            <a:endParaRPr sz="7200">
              <a:solidFill>
                <a:schemeClr val="dk1"/>
              </a:solidFill>
              <a:latin typeface="Afacad Flux"/>
              <a:ea typeface="Afacad Flux"/>
              <a:cs typeface="Afacad Flux"/>
              <a:sym typeface="Afacad Flux"/>
            </a:endParaRPr>
          </a:p>
          <a:p>
            <a:pPr indent="0" lvl="0" marL="457200" rtl="0" algn="l">
              <a:lnSpc>
                <a:spcPct val="115000"/>
              </a:lnSpc>
              <a:spcBef>
                <a:spcPts val="1200"/>
              </a:spcBef>
              <a:spcAft>
                <a:spcPts val="0"/>
              </a:spcAft>
              <a:buSzPct val="146490"/>
              <a:buNone/>
            </a:pPr>
            <a:r>
              <a:t/>
            </a:r>
            <a:endParaRPr sz="4915">
              <a:solidFill>
                <a:schemeClr val="dk1"/>
              </a:solidFill>
            </a:endParaRPr>
          </a:p>
          <a:p>
            <a:pPr indent="0" lvl="0" marL="457200" rtl="0" algn="l">
              <a:lnSpc>
                <a:spcPct val="115000"/>
              </a:lnSpc>
              <a:spcBef>
                <a:spcPts val="1200"/>
              </a:spcBef>
              <a:spcAft>
                <a:spcPts val="0"/>
              </a:spcAft>
              <a:buSzPts val="1800"/>
              <a:buNone/>
            </a:pPr>
            <a:r>
              <a:t/>
            </a:r>
            <a:endParaRPr sz="1100">
              <a:solidFill>
                <a:schemeClr val="dk1"/>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531" name="Google Shape;531;p18"/>
          <p:cNvSpPr txBox="1"/>
          <p:nvPr>
            <p:ph idx="1" type="body"/>
          </p:nvPr>
        </p:nvSpPr>
        <p:spPr>
          <a:xfrm>
            <a:off x="4698225" y="756025"/>
            <a:ext cx="4372500" cy="3294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SzPct val="100000"/>
              <a:buNone/>
            </a:pPr>
            <a:r>
              <a:t/>
            </a:r>
            <a:endParaRPr sz="7200">
              <a:solidFill>
                <a:schemeClr val="dk1"/>
              </a:solidFill>
              <a:latin typeface="Afacad Flux"/>
              <a:ea typeface="Afacad Flux"/>
              <a:cs typeface="Afacad Flux"/>
              <a:sym typeface="Afacad Flux"/>
            </a:endParaRPr>
          </a:p>
          <a:p>
            <a:pPr indent="0" lvl="0" marL="0" rtl="0" algn="l">
              <a:lnSpc>
                <a:spcPct val="115000"/>
              </a:lnSpc>
              <a:spcBef>
                <a:spcPts val="1400"/>
              </a:spcBef>
              <a:spcAft>
                <a:spcPts val="0"/>
              </a:spcAft>
              <a:buSzPct val="100000"/>
              <a:buNone/>
            </a:pPr>
            <a:r>
              <a:rPr b="1" lang="en" sz="7200">
                <a:solidFill>
                  <a:schemeClr val="dk1"/>
                </a:solidFill>
                <a:latin typeface="Afacad Flux"/>
                <a:ea typeface="Afacad Flux"/>
                <a:cs typeface="Afacad Flux"/>
                <a:sym typeface="Afacad Flux"/>
              </a:rPr>
              <a:t>Privacy &amp; Data Security</a:t>
            </a:r>
            <a:endParaRPr b="1" sz="7200">
              <a:solidFill>
                <a:schemeClr val="dk1"/>
              </a:solidFill>
              <a:latin typeface="Afacad Flux"/>
              <a:ea typeface="Afacad Flux"/>
              <a:cs typeface="Afacad Flux"/>
              <a:sym typeface="Afacad Flux"/>
            </a:endParaRPr>
          </a:p>
          <a:p>
            <a:pPr indent="-342900" lvl="0" marL="457200" rtl="0" algn="l">
              <a:lnSpc>
                <a:spcPct val="115000"/>
              </a:lnSpc>
              <a:spcBef>
                <a:spcPts val="120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Sensitive neonatal health data requires strict protection</a:t>
            </a:r>
            <a:endParaRPr sz="7200">
              <a:solidFill>
                <a:schemeClr val="dk1"/>
              </a:solidFill>
              <a:latin typeface="Afacad Flux"/>
              <a:ea typeface="Afacad Flux"/>
              <a:cs typeface="Afacad Flux"/>
              <a:sym typeface="Afacad Flux"/>
            </a:endParaRPr>
          </a:p>
          <a:p>
            <a:pPr indent="-342900" lvl="0" marL="457200" rtl="0" algn="l">
              <a:lnSpc>
                <a:spcPct val="115000"/>
              </a:lnSpc>
              <a:spcBef>
                <a:spcPts val="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Need for encryption, secure storage, and clear governance</a:t>
            </a:r>
            <a:endParaRPr sz="7200">
              <a:solidFill>
                <a:schemeClr val="dk1"/>
              </a:solidFill>
              <a:latin typeface="Afacad Flux"/>
              <a:ea typeface="Afacad Flux"/>
              <a:cs typeface="Afacad Flux"/>
              <a:sym typeface="Afacad Flux"/>
            </a:endParaRPr>
          </a:p>
          <a:p>
            <a:pPr indent="0" lvl="0" marL="0" rtl="0" algn="l">
              <a:lnSpc>
                <a:spcPct val="115000"/>
              </a:lnSpc>
              <a:spcBef>
                <a:spcPts val="1400"/>
              </a:spcBef>
              <a:spcAft>
                <a:spcPts val="0"/>
              </a:spcAft>
              <a:buClr>
                <a:schemeClr val="dk1"/>
              </a:buClr>
              <a:buSzPts val="275"/>
              <a:buFont typeface="Arial"/>
              <a:buNone/>
            </a:pPr>
            <a:r>
              <a:rPr b="1" lang="en" sz="7200">
                <a:solidFill>
                  <a:schemeClr val="dk1"/>
                </a:solidFill>
                <a:latin typeface="Afacad Flux"/>
                <a:ea typeface="Afacad Flux"/>
                <a:cs typeface="Afacad Flux"/>
                <a:sym typeface="Afacad Flux"/>
              </a:rPr>
              <a:t>Financial &amp; Scalability Constraints</a:t>
            </a:r>
            <a:endParaRPr b="1" sz="7200">
              <a:solidFill>
                <a:schemeClr val="dk1"/>
              </a:solidFill>
              <a:latin typeface="Afacad Flux"/>
              <a:ea typeface="Afacad Flux"/>
              <a:cs typeface="Afacad Flux"/>
              <a:sym typeface="Afacad Flux"/>
            </a:endParaRPr>
          </a:p>
          <a:p>
            <a:pPr indent="-342900" lvl="0" marL="457200" rtl="0" algn="l">
              <a:lnSpc>
                <a:spcPct val="115000"/>
              </a:lnSpc>
              <a:spcBef>
                <a:spcPts val="1200"/>
              </a:spcBef>
              <a:spcAft>
                <a:spcPts val="0"/>
              </a:spcAft>
              <a:buClr>
                <a:schemeClr val="dk1"/>
              </a:buClr>
              <a:buSzPct val="100000"/>
              <a:buFont typeface="Afacad Flux"/>
              <a:buChar char="●"/>
            </a:pPr>
            <a:r>
              <a:rPr lang="en" sz="7200">
                <a:solidFill>
                  <a:schemeClr val="dk1"/>
                </a:solidFill>
                <a:latin typeface="Afacad Flux"/>
                <a:ea typeface="Afacad Flux"/>
                <a:cs typeface="Afacad Flux"/>
                <a:sym typeface="Afacad Flux"/>
              </a:rPr>
              <a:t>Ongoing costs for maintenance, servers, updates, and staff</a:t>
            </a:r>
            <a:endParaRPr sz="7200">
              <a:solidFill>
                <a:schemeClr val="dk1"/>
              </a:solidFill>
              <a:latin typeface="Afacad Flux"/>
              <a:ea typeface="Afacad Flux"/>
              <a:cs typeface="Afacad Flux"/>
              <a:sym typeface="Afacad Flux"/>
            </a:endParaRPr>
          </a:p>
          <a:p>
            <a:pPr indent="0" lvl="0" marL="457200" rtl="0" algn="l">
              <a:lnSpc>
                <a:spcPct val="115000"/>
              </a:lnSpc>
              <a:spcBef>
                <a:spcPts val="1200"/>
              </a:spcBef>
              <a:spcAft>
                <a:spcPts val="0"/>
              </a:spcAft>
              <a:buSzPts val="1800"/>
              <a:buNone/>
            </a:pPr>
            <a:r>
              <a:t/>
            </a:r>
            <a:endParaRPr sz="1100">
              <a:solidFill>
                <a:schemeClr val="dk1"/>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35" name="Shape 535"/>
        <p:cNvGrpSpPr/>
        <p:nvPr/>
      </p:nvGrpSpPr>
      <p:grpSpPr>
        <a:xfrm>
          <a:off x="0" y="0"/>
          <a:ext cx="0" cy="0"/>
          <a:chOff x="0" y="0"/>
          <a:chExt cx="0" cy="0"/>
        </a:xfrm>
      </p:grpSpPr>
      <p:sp>
        <p:nvSpPr>
          <p:cNvPr id="536" name="Google Shape;53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007A37"/>
                </a:solidFill>
                <a:latin typeface="Afacad Flux"/>
                <a:ea typeface="Afacad Flux"/>
                <a:cs typeface="Afacad Flux"/>
                <a:sym typeface="Afacad Flux"/>
              </a:rPr>
              <a:t>Summary</a:t>
            </a:r>
            <a:endParaRPr b="1">
              <a:solidFill>
                <a:srgbClr val="007A37"/>
              </a:solidFill>
              <a:latin typeface="Afacad Flux"/>
              <a:ea typeface="Afacad Flux"/>
              <a:cs typeface="Afacad Flux"/>
              <a:sym typeface="Afacad Flux"/>
            </a:endParaRPr>
          </a:p>
        </p:txBody>
      </p:sp>
      <p:sp>
        <p:nvSpPr>
          <p:cNvPr id="537" name="Google Shape;537;p19"/>
          <p:cNvSpPr txBox="1"/>
          <p:nvPr>
            <p:ph idx="1" type="body"/>
          </p:nvPr>
        </p:nvSpPr>
        <p:spPr>
          <a:xfrm>
            <a:off x="311700" y="1372350"/>
            <a:ext cx="8520600" cy="3416400"/>
          </a:xfrm>
          <a:prstGeom prst="rect">
            <a:avLst/>
          </a:prstGeom>
          <a:noFill/>
          <a:ln>
            <a:noFill/>
          </a:ln>
        </p:spPr>
        <p:txBody>
          <a:bodyPr anchorCtr="0" anchor="t" bIns="91425" lIns="91425" spcFirstLastPara="1" rIns="91425" wrap="square" tIns="91425">
            <a:normAutofit/>
          </a:bodyPr>
          <a:lstStyle/>
          <a:p>
            <a:pPr indent="-374650" lvl="0" marL="457200" rtl="0" algn="l">
              <a:lnSpc>
                <a:spcPct val="115000"/>
              </a:lnSpc>
              <a:spcBef>
                <a:spcPts val="800"/>
              </a:spcBef>
              <a:spcAft>
                <a:spcPts val="0"/>
              </a:spcAft>
              <a:buClr>
                <a:srgbClr val="31859B"/>
              </a:buClr>
              <a:buSzPts val="2300"/>
              <a:buFont typeface="Afacad Flux"/>
              <a:buChar char="●"/>
            </a:pPr>
            <a:r>
              <a:rPr lang="en" sz="2300">
                <a:solidFill>
                  <a:srgbClr val="31859B"/>
                </a:solidFill>
                <a:latin typeface="Afacad Flux"/>
                <a:ea typeface="Afacad Flux"/>
                <a:cs typeface="Afacad Flux"/>
                <a:sym typeface="Afacad Flux"/>
              </a:rPr>
              <a:t>Normal growth patterns were identified.</a:t>
            </a:r>
            <a:endParaRPr sz="2300">
              <a:solidFill>
                <a:srgbClr val="31859B"/>
              </a:solidFill>
              <a:latin typeface="Afacad Flux"/>
              <a:ea typeface="Afacad Flux"/>
              <a:cs typeface="Afacad Flux"/>
              <a:sym typeface="Afacad Flux"/>
            </a:endParaRPr>
          </a:p>
          <a:p>
            <a:pPr indent="-374650" lvl="0" marL="457200" rtl="0" algn="l">
              <a:lnSpc>
                <a:spcPct val="115000"/>
              </a:lnSpc>
              <a:spcBef>
                <a:spcPts val="0"/>
              </a:spcBef>
              <a:spcAft>
                <a:spcPts val="0"/>
              </a:spcAft>
              <a:buClr>
                <a:srgbClr val="31859B"/>
              </a:buClr>
              <a:buSzPts val="2300"/>
              <a:buFont typeface="Afacad Flux"/>
              <a:buChar char="●"/>
            </a:pPr>
            <a:r>
              <a:rPr lang="en" sz="2300">
                <a:solidFill>
                  <a:srgbClr val="31859B"/>
                </a:solidFill>
                <a:latin typeface="Afacad Flux"/>
                <a:ea typeface="Afacad Flux"/>
                <a:cs typeface="Afacad Flux"/>
                <a:sym typeface="Afacad Flux"/>
              </a:rPr>
              <a:t>Outlier babies can be detectable early.</a:t>
            </a:r>
            <a:endParaRPr sz="2300">
              <a:solidFill>
                <a:srgbClr val="31859B"/>
              </a:solidFill>
              <a:latin typeface="Afacad Flux"/>
              <a:ea typeface="Afacad Flux"/>
              <a:cs typeface="Afacad Flux"/>
              <a:sym typeface="Afacad Flux"/>
            </a:endParaRPr>
          </a:p>
          <a:p>
            <a:pPr indent="-374650" lvl="0" marL="457200" rtl="0" algn="l">
              <a:lnSpc>
                <a:spcPct val="115000"/>
              </a:lnSpc>
              <a:spcBef>
                <a:spcPts val="0"/>
              </a:spcBef>
              <a:spcAft>
                <a:spcPts val="0"/>
              </a:spcAft>
              <a:buClr>
                <a:srgbClr val="31859B"/>
              </a:buClr>
              <a:buSzPts val="2300"/>
              <a:buFont typeface="Afacad Flux"/>
              <a:buChar char="●"/>
            </a:pPr>
            <a:r>
              <a:rPr lang="en" sz="2300">
                <a:solidFill>
                  <a:srgbClr val="31859B"/>
                </a:solidFill>
                <a:latin typeface="Afacad Flux"/>
                <a:ea typeface="Afacad Flux"/>
                <a:cs typeface="Afacad Flux"/>
                <a:sym typeface="Afacad Flux"/>
              </a:rPr>
              <a:t>Detected temperature deviations can predict the early infection risk.</a:t>
            </a:r>
            <a:endParaRPr sz="2300">
              <a:solidFill>
                <a:srgbClr val="31859B"/>
              </a:solidFill>
              <a:latin typeface="Afacad Flux"/>
              <a:ea typeface="Afacad Flux"/>
              <a:cs typeface="Afacad Flux"/>
              <a:sym typeface="Afacad Flux"/>
            </a:endParaRPr>
          </a:p>
          <a:p>
            <a:pPr indent="0" lvl="0" marL="457200" rtl="0" algn="l">
              <a:lnSpc>
                <a:spcPct val="115000"/>
              </a:lnSpc>
              <a:spcBef>
                <a:spcPts val="0"/>
              </a:spcBef>
              <a:spcAft>
                <a:spcPts val="1200"/>
              </a:spcAft>
              <a:buSzPts val="1800"/>
              <a:buNone/>
            </a:pPr>
            <a:r>
              <a:t/>
            </a:r>
            <a:endParaRPr sz="900">
              <a:solidFill>
                <a:srgbClr val="31859B"/>
              </a:solidFill>
              <a:latin typeface="Afacad Flux"/>
              <a:ea typeface="Afacad Flux"/>
              <a:cs typeface="Afacad Flux"/>
              <a:sym typeface="Afacad Flux"/>
            </a:endParaRPr>
          </a:p>
        </p:txBody>
      </p:sp>
      <p:sp>
        <p:nvSpPr>
          <p:cNvPr id="538" name="Google Shape;538;p19"/>
          <p:cNvSpPr/>
          <p:nvPr/>
        </p:nvSpPr>
        <p:spPr>
          <a:xfrm>
            <a:off x="311706" y="2921063"/>
            <a:ext cx="7962000" cy="1371300"/>
          </a:xfrm>
          <a:prstGeom prst="roundRect">
            <a:avLst>
              <a:gd fmla="val 7982" name="adj"/>
            </a:avLst>
          </a:prstGeom>
          <a:solidFill>
            <a:srgbClr val="6FA8DC"/>
          </a:solidFill>
          <a:ln>
            <a:noFill/>
          </a:ln>
        </p:spPr>
        <p:txBody>
          <a:bodyPr anchorCtr="0" anchor="ctr" bIns="91425" lIns="91425" spcFirstLastPara="1" rIns="91425" wrap="square" tIns="91425">
            <a:noAutofit/>
          </a:bodyPr>
          <a:lstStyle/>
          <a:p>
            <a:pPr indent="-374650" lvl="0" marL="457200" marR="0" rtl="0" algn="l">
              <a:lnSpc>
                <a:spcPct val="115000"/>
              </a:lnSpc>
              <a:spcBef>
                <a:spcPts val="0"/>
              </a:spcBef>
              <a:spcAft>
                <a:spcPts val="0"/>
              </a:spcAft>
              <a:buClr>
                <a:srgbClr val="EFEFEF"/>
              </a:buClr>
              <a:buSzPts val="2300"/>
              <a:buFont typeface="Afacad Flux"/>
              <a:buChar char="●"/>
            </a:pPr>
            <a:r>
              <a:rPr b="0" i="0" lang="en" sz="2300" u="none" cap="none" strike="noStrike">
                <a:solidFill>
                  <a:srgbClr val="EFEFEF"/>
                </a:solidFill>
                <a:latin typeface="Afacad Flux"/>
                <a:ea typeface="Afacad Flux"/>
                <a:cs typeface="Afacad Flux"/>
                <a:sym typeface="Afacad Flux"/>
              </a:rPr>
              <a:t>The whole data monitoring system supports proactive clinical intervention.</a:t>
            </a:r>
            <a:endParaRPr b="0" i="0" sz="1400" u="none" cap="none" strike="noStrike">
              <a:solidFill>
                <a:srgbClr val="EFEFEF"/>
              </a:solidFill>
              <a:latin typeface="Afacad Flux"/>
              <a:ea typeface="Afacad Flux"/>
              <a:cs typeface="Afacad Flux"/>
              <a:sym typeface="Afacad Flux"/>
            </a:endParaRPr>
          </a:p>
        </p:txBody>
      </p:sp>
      <p:sp>
        <p:nvSpPr>
          <p:cNvPr id="539" name="Google Shape;539;p19"/>
          <p:cNvSpPr/>
          <p:nvPr/>
        </p:nvSpPr>
        <p:spPr>
          <a:xfrm>
            <a:off x="785275" y="2732725"/>
            <a:ext cx="353400" cy="3297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2"/>
          <p:cNvSpPr txBox="1"/>
          <p:nvPr/>
        </p:nvSpPr>
        <p:spPr>
          <a:xfrm>
            <a:off x="228603" y="2883710"/>
            <a:ext cx="5009100" cy="1231500"/>
          </a:xfrm>
          <a:prstGeom prst="rect">
            <a:avLst/>
          </a:prstGeom>
          <a:noFill/>
          <a:ln>
            <a:noFill/>
          </a:ln>
        </p:spPr>
        <p:txBody>
          <a:bodyPr anchorCtr="0" anchor="ctr" bIns="0" lIns="0" spcFirstLastPara="1" rIns="91425" wrap="square" tIns="0">
            <a:spAutoFit/>
          </a:bodyPr>
          <a:lstStyle/>
          <a:p>
            <a:pPr indent="0" lvl="0" marL="0" marR="0" rtl="0" algn="l">
              <a:lnSpc>
                <a:spcPct val="80000"/>
              </a:lnSpc>
              <a:spcBef>
                <a:spcPts val="0"/>
              </a:spcBef>
              <a:spcAft>
                <a:spcPts val="0"/>
              </a:spcAft>
              <a:buClr>
                <a:srgbClr val="000000"/>
              </a:buClr>
              <a:buSzPts val="10000"/>
              <a:buFont typeface="Arial"/>
              <a:buNone/>
            </a:pPr>
            <a:r>
              <a:rPr b="0" i="0" lang="en" sz="10000" u="none" cap="none" strike="noStrike">
                <a:solidFill>
                  <a:schemeClr val="lt1"/>
                </a:solidFill>
                <a:latin typeface="Afacad Flux Medium"/>
                <a:ea typeface="Afacad Flux Medium"/>
                <a:cs typeface="Afacad Flux Medium"/>
                <a:sym typeface="Afacad Flux Medium"/>
              </a:rPr>
              <a:t>“</a:t>
            </a:r>
            <a:endParaRPr b="0" i="0" sz="10000" u="none" cap="none" strike="noStrike">
              <a:solidFill>
                <a:schemeClr val="lt1"/>
              </a:solidFill>
              <a:latin typeface="Afacad Flux Medium"/>
              <a:ea typeface="Afacad Flux Medium"/>
              <a:cs typeface="Afacad Flux Medium"/>
              <a:sym typeface="Afacad Flux Medium"/>
            </a:endParaRPr>
          </a:p>
        </p:txBody>
      </p:sp>
      <p:sp>
        <p:nvSpPr>
          <p:cNvPr id="346" name="Google Shape;346;p2"/>
          <p:cNvSpPr txBox="1"/>
          <p:nvPr>
            <p:ph type="title"/>
          </p:nvPr>
        </p:nvSpPr>
        <p:spPr>
          <a:xfrm>
            <a:off x="254850" y="3817925"/>
            <a:ext cx="8728200" cy="1094400"/>
          </a:xfrm>
          <a:prstGeom prst="rect">
            <a:avLst/>
          </a:prstGeom>
          <a:solidFill>
            <a:srgbClr val="D9D9D9"/>
          </a:solid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sz="3400"/>
              <a:t>Track your </a:t>
            </a:r>
            <a:r>
              <a:rPr b="1" lang="en" sz="3400">
                <a:highlight>
                  <a:srgbClr val="A2C4C9"/>
                </a:highlight>
                <a:latin typeface="Afacad Flux"/>
                <a:ea typeface="Afacad Flux"/>
                <a:cs typeface="Afacad Flux"/>
                <a:sym typeface="Afacad Flux"/>
              </a:rPr>
              <a:t>neonates’</a:t>
            </a:r>
            <a:r>
              <a:rPr lang="en" sz="3400"/>
              <a:t> health from Day 1 to Day 30. </a:t>
            </a:r>
            <a:endParaRPr sz="3400"/>
          </a:p>
          <a:p>
            <a:pPr indent="0" lvl="0" marL="0" rtl="0" algn="l">
              <a:lnSpc>
                <a:spcPct val="100000"/>
              </a:lnSpc>
              <a:spcBef>
                <a:spcPts val="0"/>
              </a:spcBef>
              <a:spcAft>
                <a:spcPts val="0"/>
              </a:spcAft>
              <a:buSzPts val="3000"/>
              <a:buNone/>
            </a:pPr>
            <a:r>
              <a:t/>
            </a:r>
            <a:endParaRPr sz="700">
              <a:highlight>
                <a:srgbClr val="FFFF0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00B050"/>
                </a:solidFill>
              </a:rPr>
              <a:t>Reference</a:t>
            </a:r>
            <a:endParaRPr b="1">
              <a:solidFill>
                <a:srgbClr val="00B050"/>
              </a:solidFill>
            </a:endParaRPr>
          </a:p>
        </p:txBody>
      </p:sp>
      <p:sp>
        <p:nvSpPr>
          <p:cNvPr id="545" name="Google Shape;54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chemeClr val="dk1"/>
                </a:solidFill>
                <a:latin typeface="Afacad Flux"/>
                <a:ea typeface="Afacad Flux"/>
                <a:cs typeface="Afacad Flux"/>
                <a:sym typeface="Afacad Flux"/>
              </a:rPr>
              <a:t>World Health Organisation (2024). Newborn mortality. Retrieved December 3, 2025, from</a:t>
            </a:r>
            <a:r>
              <a:rPr lang="en">
                <a:solidFill>
                  <a:schemeClr val="dk1"/>
                </a:solidFill>
                <a:uFill>
                  <a:noFill/>
                </a:uFill>
                <a:latin typeface="Afacad Flux"/>
                <a:ea typeface="Afacad Flux"/>
                <a:cs typeface="Afacad Flux"/>
                <a:sym typeface="Afacad Flux"/>
                <a:hlinkClick r:id="rId3">
                  <a:extLst>
                    <a:ext uri="{A12FA001-AC4F-418D-AE19-62706E023703}">
                      <ahyp:hlinkClr val="tx"/>
                    </a:ext>
                  </a:extLst>
                </a:hlinkClick>
              </a:rPr>
              <a:t> </a:t>
            </a:r>
            <a:r>
              <a:rPr lang="en" u="sng">
                <a:solidFill>
                  <a:srgbClr val="0563C1"/>
                </a:solidFill>
                <a:latin typeface="Afacad Flux"/>
                <a:ea typeface="Afacad Flux"/>
                <a:cs typeface="Afacad Flux"/>
                <a:sym typeface="Afacad Flux"/>
                <a:hlinkClick r:id="rId4">
                  <a:extLst>
                    <a:ext uri="{A12FA001-AC4F-418D-AE19-62706E023703}">
                      <ahyp:hlinkClr val="tx"/>
                    </a:ext>
                  </a:extLst>
                </a:hlinkClick>
              </a:rPr>
              <a:t>https://www.who.int/news-room/fact-sheets/detail/newborns-reducing-mortality</a:t>
            </a:r>
            <a:endParaRPr>
              <a:latin typeface="Afacad Flux"/>
              <a:ea typeface="Afacad Flux"/>
              <a:cs typeface="Afacad Flux"/>
              <a:sym typeface="Afacad Flux"/>
            </a:endParaRPr>
          </a:p>
          <a:p>
            <a:pPr indent="0" lvl="0" marL="0" rtl="0" algn="l">
              <a:lnSpc>
                <a:spcPct val="115000"/>
              </a:lnSpc>
              <a:spcBef>
                <a:spcPts val="1200"/>
              </a:spcBef>
              <a:spcAft>
                <a:spcPts val="0"/>
              </a:spcAft>
              <a:buSzPts val="1800"/>
              <a:buNone/>
            </a:pPr>
            <a:r>
              <a:rPr lang="en">
                <a:solidFill>
                  <a:schemeClr val="dk1"/>
                </a:solidFill>
                <a:latin typeface="Afacad Flux"/>
                <a:ea typeface="Afacad Flux"/>
                <a:cs typeface="Afacad Flux"/>
                <a:sym typeface="Afacad Flux"/>
              </a:rPr>
              <a:t>Rosa-Mangeret, F., Benski, A. C., Golaz, A., Zala, P. Z., Kyokan, M., Wagner, N., Muhe, L. M., &amp; Pfister, R. E. (2022). 2.5 Million Annual Deaths-Are Neonates in Low- and Middle-Income Countries Too Small to Be Seen? A Bottom-Up Overview on Neonatal Morbi-Mortality. Tropical medicine and infectious disease, 7(5), 64. https://doi.org/10.3390/tropicalmed7050064</a:t>
            </a:r>
            <a:endParaRPr>
              <a:solidFill>
                <a:schemeClr val="dk1"/>
              </a:solidFill>
              <a:latin typeface="Afacad Flux"/>
              <a:ea typeface="Afacad Flux"/>
              <a:cs typeface="Afacad Flux"/>
              <a:sym typeface="Afacad Flux"/>
            </a:endParaRPr>
          </a:p>
          <a:p>
            <a:pPr indent="0" lvl="0" marL="0" rtl="0" algn="l">
              <a:lnSpc>
                <a:spcPct val="115000"/>
              </a:lnSpc>
              <a:spcBef>
                <a:spcPts val="1200"/>
              </a:spcBef>
              <a:spcAft>
                <a:spcPts val="1200"/>
              </a:spcAft>
              <a:buSzPts val="1800"/>
              <a:buNone/>
            </a:pPr>
            <a:r>
              <a:rPr lang="en">
                <a:solidFill>
                  <a:schemeClr val="dk1"/>
                </a:solidFill>
                <a:latin typeface="Afacad Flux"/>
                <a:ea typeface="Afacad Flux"/>
                <a:cs typeface="Afacad Flux"/>
                <a:sym typeface="Afacad Flux"/>
              </a:rPr>
              <a:t>https://www.kaggle.com/datasets/miadul/newborn-health-monitoring-dataset</a:t>
            </a:r>
            <a:endParaRPr>
              <a:solidFill>
                <a:schemeClr val="dk1"/>
              </a:solidFill>
              <a:latin typeface="Afacad Flux"/>
              <a:ea typeface="Afacad Flux"/>
              <a:cs typeface="Afacad Flux"/>
              <a:sym typeface="Afacad Flux"/>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21"/>
          <p:cNvPicPr preferRelativeResize="0"/>
          <p:nvPr/>
        </p:nvPicPr>
        <p:blipFill rotWithShape="1">
          <a:blip r:embed="rId3">
            <a:alphaModFix/>
          </a:blip>
          <a:srcRect b="0" l="0" r="0" t="0"/>
          <a:stretch/>
        </p:blipFill>
        <p:spPr>
          <a:xfrm>
            <a:off x="1184512" y="596685"/>
            <a:ext cx="7595277" cy="3705575"/>
          </a:xfrm>
          <a:prstGeom prst="rect">
            <a:avLst/>
          </a:prstGeom>
          <a:noFill/>
          <a:ln>
            <a:noFill/>
          </a:ln>
        </p:spPr>
      </p:pic>
      <p:pic>
        <p:nvPicPr>
          <p:cNvPr id="551" name="Google Shape;551;p21"/>
          <p:cNvPicPr preferRelativeResize="0"/>
          <p:nvPr/>
        </p:nvPicPr>
        <p:blipFill rotWithShape="1">
          <a:blip r:embed="rId4">
            <a:alphaModFix/>
          </a:blip>
          <a:srcRect b="0" l="0" r="0" t="0"/>
          <a:stretch/>
        </p:blipFill>
        <p:spPr>
          <a:xfrm>
            <a:off x="294469" y="596685"/>
            <a:ext cx="2247254" cy="245648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sp>
        <p:nvSpPr>
          <p:cNvPr id="351" name="Google Shape;351;p3"/>
          <p:cNvSpPr/>
          <p:nvPr/>
        </p:nvSpPr>
        <p:spPr>
          <a:xfrm>
            <a:off x="302375" y="1028100"/>
            <a:ext cx="1734300" cy="2912400"/>
          </a:xfrm>
          <a:prstGeom prst="round1Rect">
            <a:avLst>
              <a:gd fmla="val 20776" name="adj"/>
            </a:avLst>
          </a:prstGeom>
          <a:solidFill>
            <a:srgbClr val="31859B"/>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52" name="Google Shape;352;p3"/>
          <p:cNvSpPr/>
          <p:nvPr/>
        </p:nvSpPr>
        <p:spPr>
          <a:xfrm flipH="1">
            <a:off x="2090863" y="1480025"/>
            <a:ext cx="2236200" cy="2912400"/>
          </a:xfrm>
          <a:prstGeom prst="round1Rect">
            <a:avLst>
              <a:gd fmla="val 20776" name="adj"/>
            </a:avLst>
          </a:prstGeom>
          <a:solidFill>
            <a:schemeClr val="dk2"/>
          </a:solidFill>
          <a:ln>
            <a:noFill/>
          </a:ln>
        </p:spPr>
        <p:txBody>
          <a:bodyPr anchorCtr="0" anchor="ctr" bIns="91425" lIns="91425" spcFirstLastPara="1" rIns="91425" wrap="square" tIns="91425">
            <a:noAutofit/>
          </a:bodyPr>
          <a:lstStyle/>
          <a:p>
            <a:pPr indent="0" lvl="0" marL="114300" marR="199571" rtl="0" algn="l">
              <a:lnSpc>
                <a:spcPct val="100000"/>
              </a:lnSpc>
              <a:spcBef>
                <a:spcPts val="0"/>
              </a:spcBef>
              <a:spcAft>
                <a:spcPts val="0"/>
              </a:spcAft>
              <a:buClr>
                <a:schemeClr val="lt1"/>
              </a:buClr>
              <a:buSzPts val="11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53" name="Google Shape;353;p3"/>
          <p:cNvSpPr/>
          <p:nvPr/>
        </p:nvSpPr>
        <p:spPr>
          <a:xfrm flipH="1">
            <a:off x="6671613" y="1582175"/>
            <a:ext cx="2236200" cy="2912400"/>
          </a:xfrm>
          <a:prstGeom prst="round1Rect">
            <a:avLst>
              <a:gd fmla="val 20776" name="adj"/>
            </a:avLst>
          </a:prstGeom>
          <a:solidFill>
            <a:srgbClr val="307AF3"/>
          </a:solidFill>
          <a:ln>
            <a:noFill/>
          </a:ln>
        </p:spPr>
        <p:txBody>
          <a:bodyPr anchorCtr="0" anchor="ctr" bIns="91425" lIns="91425" spcFirstLastPara="1" rIns="91425" wrap="square" tIns="91425">
            <a:noAutofit/>
          </a:bodyPr>
          <a:lstStyle/>
          <a:p>
            <a:pPr indent="0" lvl="0" marL="114300" marR="199571"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dk1"/>
              </a:highlight>
              <a:latin typeface="Afacad Flux"/>
              <a:ea typeface="Afacad Flux"/>
              <a:cs typeface="Afacad Flux"/>
              <a:sym typeface="Afacad Flux"/>
            </a:endParaRPr>
          </a:p>
        </p:txBody>
      </p:sp>
      <p:sp>
        <p:nvSpPr>
          <p:cNvPr id="354" name="Google Shape;354;p3"/>
          <p:cNvSpPr/>
          <p:nvPr/>
        </p:nvSpPr>
        <p:spPr>
          <a:xfrm>
            <a:off x="4381238" y="1952475"/>
            <a:ext cx="2236200" cy="2912400"/>
          </a:xfrm>
          <a:prstGeom prst="round1Rect">
            <a:avLst>
              <a:gd fmla="val 20776" name="adj"/>
            </a:avLst>
          </a:prstGeom>
          <a:solidFill>
            <a:schemeClr val="lt2"/>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55" name="Google Shape;355;p3"/>
          <p:cNvSpPr txBox="1"/>
          <p:nvPr>
            <p:ph type="title"/>
          </p:nvPr>
        </p:nvSpPr>
        <p:spPr>
          <a:xfrm>
            <a:off x="302371" y="299300"/>
            <a:ext cx="5018100" cy="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1100"/>
              <a:buNone/>
            </a:pPr>
            <a:r>
              <a:rPr lang="en" sz="2900">
                <a:solidFill>
                  <a:srgbClr val="1D7E75"/>
                </a:solidFill>
              </a:rPr>
              <a:t>Target Audience</a:t>
            </a:r>
            <a:endParaRPr sz="2900">
              <a:solidFill>
                <a:srgbClr val="1D7E75"/>
              </a:solidFill>
            </a:endParaRPr>
          </a:p>
        </p:txBody>
      </p:sp>
      <p:sp>
        <p:nvSpPr>
          <p:cNvPr id="356" name="Google Shape;356;p3"/>
          <p:cNvSpPr txBox="1"/>
          <p:nvPr>
            <p:ph idx="1" type="subTitle"/>
          </p:nvPr>
        </p:nvSpPr>
        <p:spPr>
          <a:xfrm>
            <a:off x="302375" y="1972800"/>
            <a:ext cx="2236200" cy="2542200"/>
          </a:xfrm>
          <a:prstGeom prst="rect">
            <a:avLst/>
          </a:prstGeom>
          <a:noFill/>
          <a:ln>
            <a:noFill/>
          </a:ln>
        </p:spPr>
        <p:txBody>
          <a:bodyPr anchorCtr="0" anchor="t" bIns="182875" lIns="182875" spcFirstLastPara="1" rIns="182875" wrap="square" tIns="0">
            <a:noAutofit/>
          </a:bodyPr>
          <a:lstStyle/>
          <a:p>
            <a:pPr indent="0" lvl="0" marL="114300" marR="199571" rtl="0" algn="l">
              <a:lnSpc>
                <a:spcPct val="115000"/>
              </a:lnSpc>
              <a:spcBef>
                <a:spcPts val="0"/>
              </a:spcBef>
              <a:spcAft>
                <a:spcPts val="0"/>
              </a:spcAft>
              <a:buSzPts val="1200"/>
              <a:buNone/>
            </a:pPr>
            <a:r>
              <a:rPr lang="en" sz="2400">
                <a:latin typeface="Afacad Flux"/>
                <a:ea typeface="Afacad Flux"/>
                <a:cs typeface="Afacad Flux"/>
                <a:sym typeface="Afacad Flux"/>
              </a:rPr>
              <a:t>Ministry of Health</a:t>
            </a:r>
            <a:endParaRPr sz="2400">
              <a:latin typeface="Afacad Flux"/>
              <a:ea typeface="Afacad Flux"/>
              <a:cs typeface="Afacad Flux"/>
              <a:sym typeface="Afacad Flux"/>
            </a:endParaRPr>
          </a:p>
        </p:txBody>
      </p:sp>
      <p:sp>
        <p:nvSpPr>
          <p:cNvPr id="357" name="Google Shape;357;p3"/>
          <p:cNvSpPr txBox="1"/>
          <p:nvPr>
            <p:ph idx="2" type="subTitle"/>
          </p:nvPr>
        </p:nvSpPr>
        <p:spPr>
          <a:xfrm>
            <a:off x="2277925" y="2137575"/>
            <a:ext cx="2236200" cy="2542200"/>
          </a:xfrm>
          <a:prstGeom prst="rect">
            <a:avLst/>
          </a:prstGeom>
          <a:noFill/>
          <a:ln>
            <a:noFill/>
          </a:ln>
        </p:spPr>
        <p:txBody>
          <a:bodyPr anchorCtr="0" anchor="t" bIns="182875" lIns="182875" spcFirstLastPara="1" rIns="182875" wrap="square" tIns="0">
            <a:normAutofit/>
          </a:bodyPr>
          <a:lstStyle/>
          <a:p>
            <a:pPr indent="0" lvl="0" marL="114300" marR="199571" rtl="0" algn="l">
              <a:lnSpc>
                <a:spcPct val="115000"/>
              </a:lnSpc>
              <a:spcBef>
                <a:spcPts val="0"/>
              </a:spcBef>
              <a:spcAft>
                <a:spcPts val="0"/>
              </a:spcAft>
              <a:buClr>
                <a:schemeClr val="lt1"/>
              </a:buClr>
              <a:buSzPts val="1100"/>
              <a:buNone/>
            </a:pPr>
            <a:r>
              <a:t/>
            </a:r>
            <a:endParaRPr/>
          </a:p>
          <a:p>
            <a:pPr indent="0" lvl="0" marL="228600" rtl="0" algn="l">
              <a:lnSpc>
                <a:spcPct val="115000"/>
              </a:lnSpc>
              <a:spcBef>
                <a:spcPts val="0"/>
              </a:spcBef>
              <a:spcAft>
                <a:spcPts val="600"/>
              </a:spcAft>
              <a:buSzPts val="1200"/>
              <a:buNone/>
            </a:pPr>
            <a:r>
              <a:rPr lang="en" sz="2400">
                <a:latin typeface="Afacad Flux"/>
                <a:ea typeface="Afacad Flux"/>
                <a:cs typeface="Afacad Flux"/>
                <a:sym typeface="Afacad Flux"/>
              </a:rPr>
              <a:t>Clinicians and Healthcare Providers</a:t>
            </a:r>
            <a:endParaRPr/>
          </a:p>
        </p:txBody>
      </p:sp>
      <p:sp>
        <p:nvSpPr>
          <p:cNvPr id="358" name="Google Shape;358;p3"/>
          <p:cNvSpPr txBox="1"/>
          <p:nvPr>
            <p:ph idx="3" type="subTitle"/>
          </p:nvPr>
        </p:nvSpPr>
        <p:spPr>
          <a:xfrm>
            <a:off x="4608238" y="2137575"/>
            <a:ext cx="2236200" cy="2542200"/>
          </a:xfrm>
          <a:prstGeom prst="rect">
            <a:avLst/>
          </a:prstGeom>
          <a:noFill/>
          <a:ln>
            <a:noFill/>
          </a:ln>
        </p:spPr>
        <p:txBody>
          <a:bodyPr anchorCtr="0" anchor="t" bIns="182875" lIns="182875" spcFirstLastPara="1" rIns="182875" wrap="square" tIns="0">
            <a:normAutofit/>
          </a:bodyPr>
          <a:lstStyle/>
          <a:p>
            <a:pPr indent="0" lvl="0" marL="0" marR="0" rtl="0" algn="l">
              <a:lnSpc>
                <a:spcPct val="115000"/>
              </a:lnSpc>
              <a:spcBef>
                <a:spcPts val="0"/>
              </a:spcBef>
              <a:spcAft>
                <a:spcPts val="0"/>
              </a:spcAft>
              <a:buClr>
                <a:schemeClr val="lt1"/>
              </a:buClr>
              <a:buSzPts val="852"/>
              <a:buNone/>
            </a:pPr>
            <a:r>
              <a:rPr lang="en" sz="2400">
                <a:latin typeface="Afacad Flux"/>
                <a:ea typeface="Afacad Flux"/>
                <a:cs typeface="Afacad Flux"/>
                <a:sym typeface="Afacad Flux"/>
              </a:rPr>
              <a:t>Health- Tech companies</a:t>
            </a:r>
            <a:endParaRPr/>
          </a:p>
          <a:p>
            <a:pPr indent="0" lvl="0" marL="228600" rtl="0" algn="l">
              <a:lnSpc>
                <a:spcPct val="115000"/>
              </a:lnSpc>
              <a:spcBef>
                <a:spcPts val="1200"/>
              </a:spcBef>
              <a:spcAft>
                <a:spcPts val="600"/>
              </a:spcAft>
              <a:buSzPts val="1200"/>
              <a:buNone/>
            </a:pPr>
            <a:r>
              <a:t/>
            </a:r>
            <a:endParaRPr/>
          </a:p>
        </p:txBody>
      </p:sp>
      <p:sp>
        <p:nvSpPr>
          <p:cNvPr id="359" name="Google Shape;359;p3"/>
          <p:cNvSpPr txBox="1"/>
          <p:nvPr>
            <p:ph idx="4" type="subTitle"/>
          </p:nvPr>
        </p:nvSpPr>
        <p:spPr>
          <a:xfrm>
            <a:off x="6938575" y="2137575"/>
            <a:ext cx="2236200" cy="2542200"/>
          </a:xfrm>
          <a:prstGeom prst="rect">
            <a:avLst/>
          </a:prstGeom>
          <a:noFill/>
          <a:ln>
            <a:noFill/>
          </a:ln>
        </p:spPr>
        <p:txBody>
          <a:bodyPr anchorCtr="0" anchor="t" bIns="182875" lIns="182875" spcFirstLastPara="1" rIns="182875" wrap="square" tIns="0">
            <a:normAutofit/>
          </a:bodyPr>
          <a:lstStyle/>
          <a:p>
            <a:pPr indent="0" lvl="0" marL="0" rtl="0" algn="l">
              <a:lnSpc>
                <a:spcPct val="115000"/>
              </a:lnSpc>
              <a:spcBef>
                <a:spcPts val="0"/>
              </a:spcBef>
              <a:spcAft>
                <a:spcPts val="600"/>
              </a:spcAft>
              <a:buSzPts val="1200"/>
              <a:buNone/>
            </a:pPr>
            <a:r>
              <a:rPr lang="en" sz="2400">
                <a:solidFill>
                  <a:schemeClr val="dk1"/>
                </a:solidFill>
                <a:latin typeface="Afacad Flux"/>
                <a:ea typeface="Afacad Flux"/>
                <a:cs typeface="Afacad Flux"/>
                <a:sym typeface="Afacad Flux"/>
              </a:rPr>
              <a:t>International development agencies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 name="Shape 363"/>
        <p:cNvGrpSpPr/>
        <p:nvPr/>
      </p:nvGrpSpPr>
      <p:grpSpPr>
        <a:xfrm>
          <a:off x="0" y="0"/>
          <a:ext cx="0" cy="0"/>
          <a:chOff x="0" y="0"/>
          <a:chExt cx="0" cy="0"/>
        </a:xfrm>
      </p:grpSpPr>
      <p:sp>
        <p:nvSpPr>
          <p:cNvPr id="364" name="Google Shape;364;p4"/>
          <p:cNvSpPr/>
          <p:nvPr/>
        </p:nvSpPr>
        <p:spPr>
          <a:xfrm>
            <a:off x="377275" y="4117950"/>
            <a:ext cx="7916100" cy="794400"/>
          </a:xfrm>
          <a:prstGeom prst="roundRect">
            <a:avLst>
              <a:gd fmla="val 7982"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65" name="Google Shape;365;p4"/>
          <p:cNvSpPr/>
          <p:nvPr/>
        </p:nvSpPr>
        <p:spPr>
          <a:xfrm>
            <a:off x="429475" y="995425"/>
            <a:ext cx="7863900" cy="1756800"/>
          </a:xfrm>
          <a:prstGeom prst="roundRect">
            <a:avLst>
              <a:gd fmla="val 8500"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66" name="Google Shape;366;p4"/>
          <p:cNvSpPr txBox="1"/>
          <p:nvPr>
            <p:ph idx="3" type="subTitle"/>
          </p:nvPr>
        </p:nvSpPr>
        <p:spPr>
          <a:xfrm>
            <a:off x="527900" y="1025851"/>
            <a:ext cx="6925800" cy="19728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800"/>
              </a:spcBef>
              <a:spcAft>
                <a:spcPts val="0"/>
              </a:spcAft>
              <a:buSzPts val="1200"/>
              <a:buNone/>
            </a:pPr>
            <a:r>
              <a:rPr lang="en" sz="1800">
                <a:latin typeface="Afacad Flux"/>
                <a:ea typeface="Afacad Flux"/>
                <a:cs typeface="Afacad Flux"/>
                <a:sym typeface="Afacad Flux"/>
              </a:rPr>
              <a:t>Neonatal mortality remains a critical global health challenge, with approximately 2.5 million deaths occurring in the first month of life annually with a high concentration in Low and middle income countries </a:t>
            </a:r>
            <a:r>
              <a:rPr lang="en" sz="1800">
                <a:highlight>
                  <a:srgbClr val="6D9EEB"/>
                </a:highlight>
                <a:latin typeface="Afacad Flux"/>
                <a:ea typeface="Afacad Flux"/>
                <a:cs typeface="Afacad Flux"/>
                <a:sym typeface="Afacad Flux"/>
              </a:rPr>
              <a:t>with sub-Saharan Africa and Southern Asia accounting for 80% of these deaths(</a:t>
            </a:r>
            <a:r>
              <a:rPr lang="en" sz="1800">
                <a:latin typeface="Afacad Flux"/>
                <a:ea typeface="Afacad Flux"/>
                <a:cs typeface="Afacad Flux"/>
                <a:sym typeface="Afacad Flux"/>
              </a:rPr>
              <a:t>(World Health Organisation, 2024)</a:t>
            </a:r>
            <a:endParaRPr sz="1800">
              <a:highlight>
                <a:srgbClr val="6D9EEB"/>
              </a:highlight>
              <a:latin typeface="Afacad Flux"/>
              <a:ea typeface="Afacad Flux"/>
              <a:cs typeface="Afacad Flux"/>
              <a:sym typeface="Afacad Flux"/>
            </a:endParaRPr>
          </a:p>
          <a:p>
            <a:pPr indent="0" lvl="0" marL="0" rtl="0" algn="l">
              <a:lnSpc>
                <a:spcPct val="115000"/>
              </a:lnSpc>
              <a:spcBef>
                <a:spcPts val="800"/>
              </a:spcBef>
              <a:spcAft>
                <a:spcPts val="0"/>
              </a:spcAft>
              <a:buSzPts val="1200"/>
              <a:buNone/>
            </a:pPr>
            <a:r>
              <a:t/>
            </a:r>
            <a:endParaRPr sz="1800">
              <a:latin typeface="Afacad Flux"/>
              <a:ea typeface="Afacad Flux"/>
              <a:cs typeface="Afacad Flux"/>
              <a:sym typeface="Afacad Flux"/>
            </a:endParaRPr>
          </a:p>
        </p:txBody>
      </p:sp>
      <p:sp>
        <p:nvSpPr>
          <p:cNvPr id="367" name="Google Shape;367;p4"/>
          <p:cNvSpPr txBox="1"/>
          <p:nvPr>
            <p:ph idx="4" type="subTitle"/>
          </p:nvPr>
        </p:nvSpPr>
        <p:spPr>
          <a:xfrm>
            <a:off x="429475" y="4103380"/>
            <a:ext cx="6729425" cy="73969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800"/>
              </a:spcBef>
              <a:spcAft>
                <a:spcPts val="0"/>
              </a:spcAft>
              <a:buSzPts val="1200"/>
              <a:buNone/>
            </a:pPr>
            <a:r>
              <a:rPr lang="en" sz="1800">
                <a:latin typeface="Afacad Flux"/>
                <a:ea typeface="Afacad Flux"/>
                <a:cs typeface="Afacad Flux"/>
                <a:sym typeface="Afacad Flux"/>
              </a:rPr>
              <a:t>Need for tools that support improved data and visibility, clinical reasoning and timely intervention(Rosa-Mangeret et al.,2022).</a:t>
            </a:r>
            <a:endParaRPr/>
          </a:p>
        </p:txBody>
      </p:sp>
      <p:sp>
        <p:nvSpPr>
          <p:cNvPr id="368" name="Google Shape;368;p4"/>
          <p:cNvSpPr/>
          <p:nvPr/>
        </p:nvSpPr>
        <p:spPr>
          <a:xfrm>
            <a:off x="403375" y="2893771"/>
            <a:ext cx="7863900" cy="980700"/>
          </a:xfrm>
          <a:prstGeom prst="roundRect">
            <a:avLst>
              <a:gd fmla="val 79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800"/>
              <a:buFont typeface="Arial"/>
              <a:buNone/>
            </a:pPr>
            <a:r>
              <a:rPr b="0" i="0" lang="en" sz="1800" u="none" cap="none" strike="noStrike">
                <a:solidFill>
                  <a:schemeClr val="lt1"/>
                </a:solidFill>
                <a:latin typeface="Afacad Flux"/>
                <a:ea typeface="Afacad Flux"/>
                <a:cs typeface="Afacad Flux"/>
                <a:sym typeface="Afacad Flux"/>
              </a:rPr>
              <a:t>Early warning signs often missed due to fragmented systems.</a:t>
            </a:r>
            <a:endParaRPr b="0" i="0" sz="1400" u="none" cap="none" strike="noStrike">
              <a:solidFill>
                <a:schemeClr val="lt1"/>
              </a:solidFill>
              <a:latin typeface="Afacad Flux"/>
              <a:ea typeface="Afacad Flux"/>
              <a:cs typeface="Afacad Flux"/>
              <a:sym typeface="Afacad Flux"/>
            </a:endParaRPr>
          </a:p>
        </p:txBody>
      </p:sp>
      <p:sp>
        <p:nvSpPr>
          <p:cNvPr id="369" name="Google Shape;369;p4"/>
          <p:cNvSpPr txBox="1"/>
          <p:nvPr/>
        </p:nvSpPr>
        <p:spPr>
          <a:xfrm>
            <a:off x="429600" y="252250"/>
            <a:ext cx="5008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rgbClr val="1D7E75"/>
                </a:solidFill>
                <a:latin typeface="Afacad Flux"/>
                <a:ea typeface="Afacad Flux"/>
                <a:cs typeface="Afacad Flux"/>
                <a:sym typeface="Afacad Flux"/>
              </a:rPr>
              <a:t>The Problem And Our focus</a:t>
            </a:r>
            <a:endParaRPr b="1" i="0" sz="2900" u="none" cap="none" strike="noStrike">
              <a:solidFill>
                <a:srgbClr val="1D7E75"/>
              </a:solidFill>
              <a:latin typeface="Afacad Flux"/>
              <a:ea typeface="Afacad Flux"/>
              <a:cs typeface="Afacad Flux"/>
              <a:sym typeface="Afacad Flux"/>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
          <p:cNvSpPr txBox="1"/>
          <p:nvPr>
            <p:ph type="title"/>
          </p:nvPr>
        </p:nvSpPr>
        <p:spPr>
          <a:xfrm>
            <a:off x="264750" y="457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1D7E75"/>
                </a:solidFill>
              </a:rPr>
              <a:t>Data Source &amp; Strengths</a:t>
            </a:r>
            <a:endParaRPr>
              <a:solidFill>
                <a:srgbClr val="1D7E75"/>
              </a:solidFill>
            </a:endParaRPr>
          </a:p>
        </p:txBody>
      </p:sp>
      <p:sp>
        <p:nvSpPr>
          <p:cNvPr id="375" name="Google Shape;375;p5"/>
          <p:cNvSpPr txBox="1"/>
          <p:nvPr>
            <p:ph idx="1" type="body"/>
          </p:nvPr>
        </p:nvSpPr>
        <p:spPr>
          <a:xfrm>
            <a:off x="311700" y="1322831"/>
            <a:ext cx="8520600" cy="3360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 sz="2000"/>
              <a:t>Dataset sourced from </a:t>
            </a:r>
            <a:r>
              <a:rPr b="1" lang="en" sz="2000"/>
              <a:t>Kaggle’s Newborn Health Monitoring Dataset.</a:t>
            </a:r>
            <a:endParaRPr b="1" sz="2000"/>
          </a:p>
          <a:p>
            <a:pPr indent="-355600" lvl="0" marL="457200" rtl="0" algn="l">
              <a:lnSpc>
                <a:spcPct val="150000"/>
              </a:lnSpc>
              <a:spcBef>
                <a:spcPts val="0"/>
              </a:spcBef>
              <a:spcAft>
                <a:spcPts val="0"/>
              </a:spcAft>
              <a:buSzPts val="2000"/>
              <a:buChar char="➔"/>
            </a:pPr>
            <a:r>
              <a:rPr lang="en" sz="2000"/>
              <a:t>Includes vitals, feeding, stooling, weight, immunization</a:t>
            </a:r>
            <a:endParaRPr sz="2000"/>
          </a:p>
          <a:p>
            <a:pPr indent="-355600" lvl="0" marL="457200" rtl="0" algn="l">
              <a:lnSpc>
                <a:spcPct val="150000"/>
              </a:lnSpc>
              <a:spcBef>
                <a:spcPts val="0"/>
              </a:spcBef>
              <a:spcAft>
                <a:spcPts val="0"/>
              </a:spcAft>
              <a:buSzPts val="2000"/>
              <a:buChar char="➔"/>
            </a:pPr>
            <a:r>
              <a:rPr lang="en" sz="2000"/>
              <a:t>Benchmarked against </a:t>
            </a:r>
            <a:r>
              <a:rPr b="1" lang="en" sz="2000"/>
              <a:t>WHO and AAP guidelines</a:t>
            </a:r>
            <a:endParaRPr b="1" sz="2000"/>
          </a:p>
          <a:p>
            <a:pPr indent="-355600" lvl="0" marL="457200" rtl="0" algn="l">
              <a:lnSpc>
                <a:spcPct val="150000"/>
              </a:lnSpc>
              <a:spcBef>
                <a:spcPts val="0"/>
              </a:spcBef>
              <a:spcAft>
                <a:spcPts val="0"/>
              </a:spcAft>
              <a:buSzPts val="2000"/>
              <a:buChar char="➔"/>
            </a:pPr>
            <a:r>
              <a:rPr lang="en" sz="2000"/>
              <a:t>Supports trend analysis and clinical dashboards</a:t>
            </a:r>
            <a:endParaRPr b="1" sz="2000"/>
          </a:p>
          <a:p>
            <a:pPr indent="-355600" lvl="0" marL="457200" rtl="0" algn="l">
              <a:lnSpc>
                <a:spcPct val="150000"/>
              </a:lnSpc>
              <a:spcBef>
                <a:spcPts val="0"/>
              </a:spcBef>
              <a:spcAft>
                <a:spcPts val="0"/>
              </a:spcAft>
              <a:buSzPts val="2000"/>
              <a:buChar char="➔"/>
            </a:pPr>
            <a:r>
              <a:rPr lang="en" sz="2000"/>
              <a:t>High completeness; cleaned with Tableau Prep and Excel</a:t>
            </a:r>
            <a:endParaRPr sz="2000"/>
          </a:p>
          <a:p>
            <a:pPr indent="0" lvl="0" marL="0" rtl="0" algn="l">
              <a:lnSpc>
                <a:spcPct val="150000"/>
              </a:lnSpc>
              <a:spcBef>
                <a:spcPts val="600"/>
              </a:spcBef>
              <a:spcAft>
                <a:spcPts val="0"/>
              </a:spcAft>
              <a:buSzPts val="1200"/>
              <a:buNone/>
            </a:pPr>
            <a:r>
              <a:t/>
            </a:r>
            <a:endParaRPr sz="2000"/>
          </a:p>
        </p:txBody>
      </p:sp>
      <p:sp>
        <p:nvSpPr>
          <p:cNvPr id="376" name="Google Shape;376;p5"/>
          <p:cNvSpPr/>
          <p:nvPr/>
        </p:nvSpPr>
        <p:spPr>
          <a:xfrm rot="5400000">
            <a:off x="208050" y="4048100"/>
            <a:ext cx="903000" cy="1319100"/>
          </a:xfrm>
          <a:prstGeom prst="round1Rect">
            <a:avLst>
              <a:gd fmla="val 20776" name="adj"/>
            </a:avLst>
          </a:prstGeom>
          <a:solidFill>
            <a:srgbClr val="31859B"/>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
        <p:nvSpPr>
          <p:cNvPr id="377" name="Google Shape;377;p5"/>
          <p:cNvSpPr/>
          <p:nvPr/>
        </p:nvSpPr>
        <p:spPr>
          <a:xfrm>
            <a:off x="7695899" y="3753600"/>
            <a:ext cx="1136400" cy="1389900"/>
          </a:xfrm>
          <a:prstGeom prst="round1Rect">
            <a:avLst>
              <a:gd fmla="val 20776" name="adj"/>
            </a:avLst>
          </a:prstGeom>
          <a:solidFill>
            <a:schemeClr val="lt2"/>
          </a:solidFill>
          <a:ln>
            <a:noFill/>
          </a:ln>
        </p:spPr>
        <p:txBody>
          <a:bodyPr anchorCtr="0" anchor="ctr" bIns="91425" lIns="91425" spcFirstLastPara="1" rIns="91425" wrap="square" tIns="91425">
            <a:noAutofit/>
          </a:bodyPr>
          <a:lstStyle/>
          <a:p>
            <a:pPr indent="0" lvl="0" marL="228600" marR="88257"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facad Flux"/>
              <a:ea typeface="Afacad Flux"/>
              <a:cs typeface="Afacad Flux"/>
              <a:sym typeface="Afacad Flux"/>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1" name="Shape 381"/>
        <p:cNvGrpSpPr/>
        <p:nvPr/>
      </p:nvGrpSpPr>
      <p:grpSpPr>
        <a:xfrm>
          <a:off x="0" y="0"/>
          <a:ext cx="0" cy="0"/>
          <a:chOff x="0" y="0"/>
          <a:chExt cx="0" cy="0"/>
        </a:xfrm>
      </p:grpSpPr>
      <p:sp>
        <p:nvSpPr>
          <p:cNvPr id="382" name="Google Shape;38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b="1" lang="en" sz="3300">
                <a:solidFill>
                  <a:srgbClr val="1D7E75"/>
                </a:solidFill>
                <a:latin typeface="Afacad Flux"/>
                <a:ea typeface="Afacad Flux"/>
                <a:cs typeface="Afacad Flux"/>
                <a:sym typeface="Afacad Flux"/>
              </a:rPr>
              <a:t>Data Preparation</a:t>
            </a:r>
            <a:endParaRPr/>
          </a:p>
        </p:txBody>
      </p:sp>
      <p:sp>
        <p:nvSpPr>
          <p:cNvPr id="383" name="Google Shape;383;p6"/>
          <p:cNvSpPr txBox="1"/>
          <p:nvPr>
            <p:ph idx="1" type="body"/>
          </p:nvPr>
        </p:nvSpPr>
        <p:spPr>
          <a:xfrm>
            <a:off x="311700" y="1268100"/>
            <a:ext cx="4337400" cy="3875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
                <a:solidFill>
                  <a:schemeClr val="dk1"/>
                </a:solidFill>
                <a:latin typeface="Afacad Flux"/>
                <a:ea typeface="Afacad Flux"/>
                <a:cs typeface="Afacad Flux"/>
                <a:sym typeface="Afacad Flux"/>
              </a:rPr>
              <a:t>Large newborn dataset for 100 babies</a:t>
            </a:r>
            <a:r>
              <a:rPr lang="en">
                <a:solidFill>
                  <a:schemeClr val="dk1"/>
                </a:solidFill>
                <a:latin typeface="Afacad Flux"/>
                <a:ea typeface="Afacad Flux"/>
                <a:cs typeface="Afacad Flux"/>
                <a:sym typeface="Afacad Flux"/>
              </a:rPr>
              <a:t> (3000 rows and 22 columns) with unique IDs and variables across demographics, monitoring, feeding, hydration, and risk classification. </a:t>
            </a:r>
            <a:endParaRPr>
              <a:solidFill>
                <a:schemeClr val="dk1"/>
              </a:solidFill>
              <a:latin typeface="Afacad Flux"/>
              <a:ea typeface="Afacad Flux"/>
              <a:cs typeface="Afacad Flux"/>
              <a:sym typeface="Afacad Flux"/>
            </a:endParaRPr>
          </a:p>
          <a:p>
            <a:pPr indent="-342900" lvl="0" marL="457200" rtl="0" algn="l">
              <a:lnSpc>
                <a:spcPct val="115000"/>
              </a:lnSpc>
              <a:spcBef>
                <a:spcPts val="0"/>
              </a:spcBef>
              <a:spcAft>
                <a:spcPts val="0"/>
              </a:spcAft>
              <a:buClr>
                <a:schemeClr val="dk1"/>
              </a:buClr>
              <a:buSzPts val="1800"/>
              <a:buChar char="●"/>
            </a:pPr>
            <a:r>
              <a:rPr b="1" lang="en">
                <a:solidFill>
                  <a:schemeClr val="dk1"/>
                </a:solidFill>
                <a:latin typeface="Afacad Flux"/>
                <a:ea typeface="Afacad Flux"/>
                <a:cs typeface="Afacad Flux"/>
                <a:sym typeface="Afacad Flux"/>
              </a:rPr>
              <a:t>Column selection:</a:t>
            </a:r>
            <a:r>
              <a:rPr lang="en">
                <a:solidFill>
                  <a:schemeClr val="dk1"/>
                </a:solidFill>
                <a:latin typeface="Afacad Flux"/>
                <a:ea typeface="Afacad Flux"/>
                <a:cs typeface="Afacad Flux"/>
                <a:sym typeface="Afacad Flux"/>
              </a:rPr>
              <a:t> Removed non-essential variables to streamline analysis. Extracted key categorical variables.</a:t>
            </a:r>
            <a:endParaRPr sz="1800">
              <a:solidFill>
                <a:schemeClr val="dk1"/>
              </a:solidFill>
              <a:latin typeface="Afacad Flux"/>
              <a:ea typeface="Afacad Flux"/>
              <a:cs typeface="Afacad Flux"/>
              <a:sym typeface="Afacad Flux"/>
            </a:endParaRPr>
          </a:p>
          <a:p>
            <a:pPr indent="0" lvl="0" marL="457200" rtl="0" algn="l">
              <a:lnSpc>
                <a:spcPct val="115000"/>
              </a:lnSpc>
              <a:spcBef>
                <a:spcPts val="1200"/>
              </a:spcBef>
              <a:spcAft>
                <a:spcPts val="1200"/>
              </a:spcAft>
              <a:buSzPts val="1800"/>
              <a:buNone/>
            </a:pPr>
            <a:r>
              <a:t/>
            </a:r>
            <a:endParaRPr>
              <a:solidFill>
                <a:schemeClr val="dk1"/>
              </a:solidFill>
              <a:latin typeface="Afacad Flux"/>
              <a:ea typeface="Afacad Flux"/>
              <a:cs typeface="Afacad Flux"/>
              <a:sym typeface="Afacad Flux"/>
            </a:endParaRPr>
          </a:p>
        </p:txBody>
      </p:sp>
      <p:sp>
        <p:nvSpPr>
          <p:cNvPr id="384" name="Google Shape;384;p6"/>
          <p:cNvSpPr txBox="1"/>
          <p:nvPr/>
        </p:nvSpPr>
        <p:spPr>
          <a:xfrm>
            <a:off x="4906175" y="1268100"/>
            <a:ext cx="3786600" cy="3010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chemeClr val="dk1"/>
              </a:buClr>
              <a:buSzPts val="1800"/>
              <a:buFont typeface="Arial"/>
              <a:buChar char="●"/>
            </a:pPr>
            <a:r>
              <a:rPr b="1" i="0" lang="en" sz="1800" u="none" cap="none" strike="noStrike">
                <a:solidFill>
                  <a:schemeClr val="dk1"/>
                </a:solidFill>
                <a:latin typeface="Afacad Flux"/>
                <a:ea typeface="Afacad Flux"/>
                <a:cs typeface="Afacad Flux"/>
                <a:sym typeface="Afacad Flux"/>
              </a:rPr>
              <a:t>Key Variables:</a:t>
            </a:r>
            <a:r>
              <a:rPr b="0" i="0" lang="en" sz="1800" u="none" cap="none" strike="noStrike">
                <a:solidFill>
                  <a:schemeClr val="dk1"/>
                </a:solidFill>
                <a:latin typeface="Afacad Flux"/>
                <a:ea typeface="Afacad Flux"/>
                <a:cs typeface="Afacad Flux"/>
                <a:sym typeface="Afacad Flux"/>
              </a:rPr>
              <a:t> Focused on newborn age (days) and daily vital signs (temperature, heart rate, respiration rate, oxygen saturation).</a:t>
            </a:r>
            <a:endParaRPr b="0" i="0" sz="1800" u="none" cap="none" strike="noStrike">
              <a:solidFill>
                <a:schemeClr val="dk1"/>
              </a:solidFill>
              <a:latin typeface="Afacad Flux"/>
              <a:ea typeface="Afacad Flux"/>
              <a:cs typeface="Afacad Flux"/>
              <a:sym typeface="Afacad Flux"/>
            </a:endParaRPr>
          </a:p>
          <a:p>
            <a:pPr indent="-342900" lvl="0" marL="457200" marR="0" rtl="0" algn="l">
              <a:lnSpc>
                <a:spcPct val="115000"/>
              </a:lnSpc>
              <a:spcBef>
                <a:spcPts val="0"/>
              </a:spcBef>
              <a:spcAft>
                <a:spcPts val="0"/>
              </a:spcAft>
              <a:buClr>
                <a:schemeClr val="dk1"/>
              </a:buClr>
              <a:buSzPts val="1800"/>
              <a:buFont typeface="Arial"/>
              <a:buChar char="●"/>
            </a:pPr>
            <a:r>
              <a:rPr b="1" i="0" lang="en" sz="1800" u="none" cap="none" strike="noStrike">
                <a:solidFill>
                  <a:schemeClr val="dk1"/>
                </a:solidFill>
                <a:latin typeface="Afacad Flux"/>
                <a:ea typeface="Afacad Flux"/>
                <a:cs typeface="Afacad Flux"/>
                <a:sym typeface="Afacad Flux"/>
              </a:rPr>
              <a:t>Aggregation:</a:t>
            </a:r>
            <a:r>
              <a:rPr b="0" i="0" lang="en" sz="1800" u="none" cap="none" strike="noStrike">
                <a:solidFill>
                  <a:schemeClr val="dk1"/>
                </a:solidFill>
                <a:latin typeface="Afacad Flux"/>
                <a:ea typeface="Afacad Flux"/>
                <a:cs typeface="Afacad Flux"/>
                <a:sym typeface="Afacad Flux"/>
              </a:rPr>
              <a:t> Used Tableau Prep to average numeric variables per baby ID to support growth-comparison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88" name="Shape 388"/>
        <p:cNvGrpSpPr/>
        <p:nvPr/>
      </p:nvGrpSpPr>
      <p:grpSpPr>
        <a:xfrm>
          <a:off x="0" y="0"/>
          <a:ext cx="0" cy="0"/>
          <a:chOff x="0" y="0"/>
          <a:chExt cx="0" cy="0"/>
        </a:xfrm>
      </p:grpSpPr>
      <p:grpSp>
        <p:nvGrpSpPr>
          <p:cNvPr id="389" name="Google Shape;389;p7"/>
          <p:cNvGrpSpPr/>
          <p:nvPr/>
        </p:nvGrpSpPr>
        <p:grpSpPr>
          <a:xfrm>
            <a:off x="212652" y="1005147"/>
            <a:ext cx="2640032" cy="3587232"/>
            <a:chOff x="810547" y="283725"/>
            <a:chExt cx="2398503" cy="4076400"/>
          </a:xfrm>
        </p:grpSpPr>
        <p:sp>
          <p:nvSpPr>
            <p:cNvPr id="390" name="Google Shape;390;p7"/>
            <p:cNvSpPr/>
            <p:nvPr/>
          </p:nvSpPr>
          <p:spPr>
            <a:xfrm>
              <a:off x="1178650" y="283725"/>
              <a:ext cx="2030400" cy="4076400"/>
            </a:xfrm>
            <a:prstGeom prst="rect">
              <a:avLst/>
            </a:prstGeom>
            <a:solidFill>
              <a:srgbClr val="1B786F"/>
            </a:solidFill>
            <a:ln>
              <a:noFill/>
            </a:ln>
          </p:spPr>
          <p:txBody>
            <a:bodyPr anchorCtr="0" anchor="ctr" bIns="84600" lIns="84600" spcFirstLastPara="1" rIns="84600" wrap="square" tIns="846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
            <p:cNvSpPr/>
            <p:nvPr/>
          </p:nvSpPr>
          <p:spPr>
            <a:xfrm>
              <a:off x="1118224" y="341749"/>
              <a:ext cx="2048100" cy="2490600"/>
            </a:xfrm>
            <a:prstGeom prst="rect">
              <a:avLst/>
            </a:prstGeom>
            <a:solidFill>
              <a:srgbClr val="FFFFFF"/>
            </a:solidFill>
            <a:ln cap="flat" cmpd="sng" w="17625">
              <a:solidFill>
                <a:srgbClr val="1D7E75"/>
              </a:solidFill>
              <a:prstDash val="solid"/>
              <a:round/>
              <a:headEnd len="sm" w="sm" type="none"/>
              <a:tailEnd len="sm" w="sm" type="none"/>
            </a:ln>
          </p:spPr>
          <p:txBody>
            <a:bodyPr anchorCtr="0" anchor="ctr" bIns="84600" lIns="84600" spcFirstLastPara="1" rIns="84600" wrap="square" tIns="846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
            <p:cNvSpPr/>
            <p:nvPr/>
          </p:nvSpPr>
          <p:spPr>
            <a:xfrm>
              <a:off x="1178643" y="928715"/>
              <a:ext cx="1662300" cy="1801200"/>
            </a:xfrm>
            <a:prstGeom prst="rect">
              <a:avLst/>
            </a:prstGeom>
            <a:noFill/>
            <a:ln>
              <a:noFill/>
            </a:ln>
          </p:spPr>
          <p:txBody>
            <a:bodyPr anchorCtr="0" anchor="t" bIns="84600" lIns="84600" spcFirstLastPara="1" rIns="84600" wrap="square" tIns="84600">
              <a:noAutofit/>
            </a:bodyPr>
            <a:lstStyle/>
            <a:p>
              <a:pPr indent="0" lvl="0" marL="0" marR="0" rtl="0" algn="l">
                <a:lnSpc>
                  <a:spcPct val="100000"/>
                </a:lnSpc>
                <a:spcBef>
                  <a:spcPts val="0"/>
                </a:spcBef>
                <a:spcAft>
                  <a:spcPts val="0"/>
                </a:spcAft>
                <a:buClr>
                  <a:srgbClr val="000000"/>
                </a:buClr>
                <a:buSzPts val="1573"/>
                <a:buFont typeface="Arial"/>
                <a:buNone/>
              </a:pPr>
              <a:r>
                <a:rPr b="0" i="0" lang="en" sz="1573" u="none" cap="none" strike="noStrike">
                  <a:solidFill>
                    <a:srgbClr val="674EA7"/>
                  </a:solidFill>
                  <a:latin typeface="Afacad Flux Medium"/>
                  <a:ea typeface="Afacad Flux Medium"/>
                  <a:cs typeface="Afacad Flux Medium"/>
                  <a:sym typeface="Afacad Flux Medium"/>
                </a:rPr>
                <a:t>Ensures no duplication</a:t>
              </a:r>
              <a:endParaRPr b="0" i="0" sz="1573" u="none" cap="none" strike="noStrike">
                <a:solidFill>
                  <a:srgbClr val="674EA7"/>
                </a:solidFill>
                <a:latin typeface="Afacad Flux Medium"/>
                <a:ea typeface="Afacad Flux Medium"/>
                <a:cs typeface="Afacad Flux Medium"/>
                <a:sym typeface="Afacad Flux Medium"/>
              </a:endParaRPr>
            </a:p>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rgbClr val="674EA7"/>
                </a:solidFill>
                <a:latin typeface="Afacad Flux Medium"/>
                <a:ea typeface="Afacad Flux Medium"/>
                <a:cs typeface="Afacad Flux Medium"/>
                <a:sym typeface="Afacad Flux Medium"/>
              </a:endParaRPr>
            </a:p>
            <a:p>
              <a:pPr indent="0" lvl="0" marL="0" marR="0" rtl="0" algn="l">
                <a:lnSpc>
                  <a:spcPct val="100000"/>
                </a:lnSpc>
                <a:spcBef>
                  <a:spcPts val="0"/>
                </a:spcBef>
                <a:spcAft>
                  <a:spcPts val="0"/>
                </a:spcAft>
                <a:buClr>
                  <a:srgbClr val="000000"/>
                </a:buClr>
                <a:buSzPts val="1573"/>
                <a:buFont typeface="Arial"/>
                <a:buNone/>
              </a:pPr>
              <a:r>
                <a:rPr b="0" i="0" lang="en" sz="1573" u="none" cap="none" strike="noStrike">
                  <a:solidFill>
                    <a:srgbClr val="674EA7"/>
                  </a:solidFill>
                  <a:latin typeface="Afacad Flux Medium"/>
                  <a:ea typeface="Afacad Flux Medium"/>
                  <a:cs typeface="Afacad Flux Medium"/>
                  <a:sym typeface="Afacad Flux Medium"/>
                </a:rPr>
                <a:t>Ensures that each row is uniquely traced</a:t>
              </a:r>
              <a:endParaRPr b="0" i="0" sz="1573" u="none" cap="none" strike="noStrike">
                <a:solidFill>
                  <a:srgbClr val="674EA7"/>
                </a:solidFill>
                <a:latin typeface="Afacad Flux Medium"/>
                <a:ea typeface="Afacad Flux Medium"/>
                <a:cs typeface="Afacad Flux Medium"/>
                <a:sym typeface="Afacad Flux Medium"/>
              </a:endParaRPr>
            </a:p>
            <a:p>
              <a:pPr indent="0" lvl="0" marL="0" marR="0" rtl="0" algn="l">
                <a:lnSpc>
                  <a:spcPct val="100000"/>
                </a:lnSpc>
                <a:spcBef>
                  <a:spcPts val="0"/>
                </a:spcBef>
                <a:spcAft>
                  <a:spcPts val="0"/>
                </a:spcAft>
                <a:buClr>
                  <a:srgbClr val="000000"/>
                </a:buClr>
                <a:buSzPts val="1480"/>
                <a:buFont typeface="Arial"/>
                <a:buNone/>
              </a:pPr>
              <a:r>
                <a:t/>
              </a:r>
              <a:endParaRPr b="0" i="0" sz="1480" u="none" cap="none" strike="noStrike">
                <a:solidFill>
                  <a:srgbClr val="674EA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80"/>
                <a:buFont typeface="Arial"/>
                <a:buNone/>
              </a:pPr>
              <a:r>
                <a:t/>
              </a:r>
              <a:endParaRPr b="0" i="0" sz="1480" u="none" cap="none" strike="noStrike">
                <a:solidFill>
                  <a:srgbClr val="674EA7"/>
                </a:solidFill>
                <a:latin typeface="Roboto Medium"/>
                <a:ea typeface="Roboto Medium"/>
                <a:cs typeface="Roboto Medium"/>
                <a:sym typeface="Roboto Medium"/>
              </a:endParaRPr>
            </a:p>
          </p:txBody>
        </p:sp>
        <p:sp>
          <p:nvSpPr>
            <p:cNvPr id="393" name="Google Shape;393;p7"/>
            <p:cNvSpPr/>
            <p:nvPr/>
          </p:nvSpPr>
          <p:spPr>
            <a:xfrm>
              <a:off x="1118234" y="283725"/>
              <a:ext cx="1975200" cy="754500"/>
            </a:xfrm>
            <a:prstGeom prst="rect">
              <a:avLst/>
            </a:prstGeom>
            <a:noFill/>
            <a:ln>
              <a:noFill/>
            </a:ln>
          </p:spPr>
          <p:txBody>
            <a:bodyPr anchorCtr="0" anchor="t" bIns="84600" lIns="84600" spcFirstLastPara="1" rIns="84600" wrap="square" tIns="84600">
              <a:noAutofit/>
            </a:bodyPr>
            <a:lstStyle/>
            <a:p>
              <a:pPr indent="0" lvl="0" marL="0" marR="0" rtl="0" algn="l">
                <a:lnSpc>
                  <a:spcPct val="100000"/>
                </a:lnSpc>
                <a:spcBef>
                  <a:spcPts val="0"/>
                </a:spcBef>
                <a:spcAft>
                  <a:spcPts val="0"/>
                </a:spcAft>
                <a:buClr>
                  <a:srgbClr val="000000"/>
                </a:buClr>
                <a:buSzPts val="2298"/>
                <a:buFont typeface="Arial"/>
                <a:buNone/>
              </a:pPr>
              <a:r>
                <a:rPr b="1" i="0" lang="en" sz="2298" u="none" cap="none" strike="noStrike">
                  <a:solidFill>
                    <a:srgbClr val="666666"/>
                  </a:solidFill>
                  <a:latin typeface="Afacad Flux"/>
                  <a:ea typeface="Afacad Flux"/>
                  <a:cs typeface="Afacad Flux"/>
                  <a:sym typeface="Afacad Flux"/>
                </a:rPr>
                <a:t>Primary Key</a:t>
              </a:r>
              <a:endParaRPr b="0" i="0" sz="2298" u="none" cap="none" strike="noStrike">
                <a:solidFill>
                  <a:srgbClr val="666666"/>
                </a:solidFill>
                <a:latin typeface="Roboto Thin"/>
                <a:ea typeface="Roboto Thin"/>
                <a:cs typeface="Roboto Thin"/>
                <a:sym typeface="Roboto Thin"/>
              </a:endParaRPr>
            </a:p>
          </p:txBody>
        </p:sp>
        <p:sp>
          <p:nvSpPr>
            <p:cNvPr id="394" name="Google Shape;394;p7"/>
            <p:cNvSpPr/>
            <p:nvPr/>
          </p:nvSpPr>
          <p:spPr>
            <a:xfrm rot="5400000">
              <a:off x="1947731" y="2887846"/>
              <a:ext cx="389100" cy="278100"/>
            </a:xfrm>
            <a:prstGeom prst="rightArrow">
              <a:avLst>
                <a:gd fmla="val 34239" name="adj1"/>
                <a:gd fmla="val 57035" name="adj2"/>
              </a:avLst>
            </a:prstGeom>
            <a:solidFill>
              <a:srgbClr val="FFFFFF"/>
            </a:solidFill>
            <a:ln>
              <a:noFill/>
            </a:ln>
          </p:spPr>
          <p:txBody>
            <a:bodyPr anchorCtr="0" anchor="ctr" bIns="84600" lIns="84600" spcFirstLastPara="1" rIns="84600" wrap="square" tIns="846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
            <p:cNvSpPr/>
            <p:nvPr/>
          </p:nvSpPr>
          <p:spPr>
            <a:xfrm>
              <a:off x="810547" y="3118989"/>
              <a:ext cx="2030400" cy="1085400"/>
            </a:xfrm>
            <a:prstGeom prst="rect">
              <a:avLst/>
            </a:prstGeom>
            <a:noFill/>
            <a:ln>
              <a:noFill/>
            </a:ln>
          </p:spPr>
          <p:txBody>
            <a:bodyPr anchorCtr="0" anchor="t" bIns="84600" lIns="84600" spcFirstLastPara="1" rIns="84600" wrap="square" tIns="84600">
              <a:noAutofit/>
            </a:bodyPr>
            <a:lstStyle/>
            <a:p>
              <a:pPr indent="0" lvl="0" marL="423115" marR="0" rtl="0" algn="l">
                <a:lnSpc>
                  <a:spcPct val="115000"/>
                </a:lnSpc>
                <a:spcBef>
                  <a:spcPts val="0"/>
                </a:spcBef>
                <a:spcAft>
                  <a:spcPts val="0"/>
                </a:spcAft>
                <a:buClr>
                  <a:srgbClr val="000000"/>
                </a:buClr>
                <a:buSzPts val="1665"/>
                <a:buFont typeface="Arial"/>
                <a:buNone/>
              </a:pPr>
              <a:r>
                <a:rPr b="0" i="0" lang="en" sz="1665" u="none" cap="none" strike="noStrike">
                  <a:solidFill>
                    <a:srgbClr val="FFFFFF"/>
                  </a:solidFill>
                  <a:latin typeface="Afacad Flux"/>
                  <a:ea typeface="Afacad Flux"/>
                  <a:cs typeface="Afacad Flux"/>
                  <a:sym typeface="Afacad Flux"/>
                </a:rPr>
                <a:t>baby_id, uniquely identifies each baby</a:t>
              </a:r>
              <a:endParaRPr b="0" i="0" sz="1665" u="none" cap="none" strike="noStrike">
                <a:solidFill>
                  <a:srgbClr val="FFFFFF"/>
                </a:solidFill>
                <a:latin typeface="Afacad Flux"/>
                <a:ea typeface="Afacad Flux"/>
                <a:cs typeface="Afacad Flux"/>
                <a:sym typeface="Afacad Flux"/>
              </a:endParaRPr>
            </a:p>
          </p:txBody>
        </p:sp>
      </p:grpSp>
      <p:grpSp>
        <p:nvGrpSpPr>
          <p:cNvPr id="396" name="Google Shape;396;p7"/>
          <p:cNvGrpSpPr/>
          <p:nvPr/>
        </p:nvGrpSpPr>
        <p:grpSpPr>
          <a:xfrm>
            <a:off x="3144497" y="984281"/>
            <a:ext cx="2926918" cy="3608025"/>
            <a:chOff x="872935" y="283721"/>
            <a:chExt cx="2643770" cy="4076404"/>
          </a:xfrm>
        </p:grpSpPr>
        <p:sp>
          <p:nvSpPr>
            <p:cNvPr id="397" name="Google Shape;397;p7"/>
            <p:cNvSpPr/>
            <p:nvPr/>
          </p:nvSpPr>
          <p:spPr>
            <a:xfrm>
              <a:off x="1178650" y="283725"/>
              <a:ext cx="2030400" cy="4076400"/>
            </a:xfrm>
            <a:prstGeom prst="rect">
              <a:avLst/>
            </a:prstGeom>
            <a:solidFill>
              <a:srgbClr val="1B786F"/>
            </a:solidFill>
            <a:ln>
              <a:noFill/>
            </a:ln>
          </p:spPr>
          <p:txBody>
            <a:bodyPr anchorCtr="0" anchor="ctr" bIns="85100" lIns="85100" spcFirstLastPara="1" rIns="85100" wrap="square" tIns="85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7"/>
            <p:cNvSpPr/>
            <p:nvPr/>
          </p:nvSpPr>
          <p:spPr>
            <a:xfrm>
              <a:off x="1118224" y="341749"/>
              <a:ext cx="2048100" cy="2490600"/>
            </a:xfrm>
            <a:prstGeom prst="rect">
              <a:avLst/>
            </a:prstGeom>
            <a:solidFill>
              <a:srgbClr val="FFFFFF"/>
            </a:solidFill>
            <a:ln cap="flat" cmpd="sng" w="17725">
              <a:solidFill>
                <a:srgbClr val="1D7E75"/>
              </a:solidFill>
              <a:prstDash val="solid"/>
              <a:round/>
              <a:headEnd len="sm" w="sm" type="none"/>
              <a:tailEnd len="sm" w="sm" type="none"/>
            </a:ln>
          </p:spPr>
          <p:txBody>
            <a:bodyPr anchorCtr="0" anchor="ctr" bIns="85100" lIns="85100" spcFirstLastPara="1" rIns="85100" wrap="square" tIns="85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
            <p:cNvSpPr/>
            <p:nvPr/>
          </p:nvSpPr>
          <p:spPr>
            <a:xfrm>
              <a:off x="1178643" y="1107110"/>
              <a:ext cx="1662300" cy="1296600"/>
            </a:xfrm>
            <a:prstGeom prst="rect">
              <a:avLst/>
            </a:prstGeom>
            <a:noFill/>
            <a:ln>
              <a:noFill/>
            </a:ln>
          </p:spPr>
          <p:txBody>
            <a:bodyPr anchorCtr="0" anchor="t" bIns="85100" lIns="85100" spcFirstLastPara="1" rIns="85100" wrap="square" tIns="85100">
              <a:noAutofit/>
            </a:bodyPr>
            <a:lstStyle/>
            <a:p>
              <a:pPr indent="0" lvl="0" marL="0" marR="0" rtl="0" algn="l">
                <a:lnSpc>
                  <a:spcPct val="100000"/>
                </a:lnSpc>
                <a:spcBef>
                  <a:spcPts val="0"/>
                </a:spcBef>
                <a:spcAft>
                  <a:spcPts val="0"/>
                </a:spcAft>
                <a:buClr>
                  <a:srgbClr val="000000"/>
                </a:buClr>
                <a:buSzPts val="1582"/>
                <a:buFont typeface="Arial"/>
                <a:buNone/>
              </a:pPr>
              <a:r>
                <a:rPr b="0" i="0" lang="en" sz="1582" u="none" cap="none" strike="noStrike">
                  <a:solidFill>
                    <a:srgbClr val="674EA7"/>
                  </a:solidFill>
                  <a:latin typeface="Afacad Flux Medium"/>
                  <a:ea typeface="Afacad Flux Medium"/>
                  <a:cs typeface="Afacad Flux Medium"/>
                  <a:sym typeface="Afacad Flux Medium"/>
                </a:rPr>
                <a:t>Connects more than one primary keys and maintains a structured record</a:t>
              </a:r>
              <a:endParaRPr b="0" i="0" sz="1489" u="none" cap="none" strike="noStrike">
                <a:solidFill>
                  <a:srgbClr val="674EA7"/>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89"/>
                <a:buFont typeface="Arial"/>
                <a:buNone/>
              </a:pPr>
              <a:r>
                <a:t/>
              </a:r>
              <a:endParaRPr b="0" i="0" sz="1489" u="none" cap="none" strike="noStrike">
                <a:solidFill>
                  <a:srgbClr val="674EA7"/>
                </a:solidFill>
                <a:latin typeface="Roboto Medium"/>
                <a:ea typeface="Roboto Medium"/>
                <a:cs typeface="Roboto Medium"/>
                <a:sym typeface="Roboto Medium"/>
              </a:endParaRPr>
            </a:p>
          </p:txBody>
        </p:sp>
        <p:sp>
          <p:nvSpPr>
            <p:cNvPr id="400" name="Google Shape;400;p7"/>
            <p:cNvSpPr/>
            <p:nvPr/>
          </p:nvSpPr>
          <p:spPr>
            <a:xfrm>
              <a:off x="1118205" y="283721"/>
              <a:ext cx="2398500" cy="754500"/>
            </a:xfrm>
            <a:prstGeom prst="rect">
              <a:avLst/>
            </a:prstGeom>
            <a:noFill/>
            <a:ln>
              <a:noFill/>
            </a:ln>
          </p:spPr>
          <p:txBody>
            <a:bodyPr anchorCtr="0" anchor="t" bIns="85100" lIns="85100" spcFirstLastPara="1" rIns="85100" wrap="square" tIns="85100">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666666"/>
                  </a:solidFill>
                  <a:latin typeface="Afacad Flux"/>
                  <a:ea typeface="Afacad Flux"/>
                  <a:cs typeface="Afacad Flux"/>
                  <a:sym typeface="Afacad Flux"/>
                </a:rPr>
                <a:t>Composite Key</a:t>
              </a:r>
              <a:endParaRPr b="0" i="0" sz="2250" u="none" cap="none" strike="noStrike">
                <a:solidFill>
                  <a:srgbClr val="666666"/>
                </a:solidFill>
                <a:latin typeface="Roboto Thin"/>
                <a:ea typeface="Roboto Thin"/>
                <a:cs typeface="Roboto Thin"/>
                <a:sym typeface="Roboto Thin"/>
              </a:endParaRPr>
            </a:p>
          </p:txBody>
        </p:sp>
        <p:sp>
          <p:nvSpPr>
            <p:cNvPr id="401" name="Google Shape;401;p7"/>
            <p:cNvSpPr/>
            <p:nvPr/>
          </p:nvSpPr>
          <p:spPr>
            <a:xfrm rot="5400000">
              <a:off x="1947731" y="2887846"/>
              <a:ext cx="389100" cy="278100"/>
            </a:xfrm>
            <a:prstGeom prst="rightArrow">
              <a:avLst>
                <a:gd fmla="val 34239" name="adj1"/>
                <a:gd fmla="val 57035" name="adj2"/>
              </a:avLst>
            </a:prstGeom>
            <a:solidFill>
              <a:srgbClr val="FFFFFF"/>
            </a:solidFill>
            <a:ln>
              <a:noFill/>
            </a:ln>
          </p:spPr>
          <p:txBody>
            <a:bodyPr anchorCtr="0" anchor="ctr" bIns="85100" lIns="85100" spcFirstLastPara="1" rIns="85100" wrap="square" tIns="85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
            <p:cNvSpPr/>
            <p:nvPr/>
          </p:nvSpPr>
          <p:spPr>
            <a:xfrm>
              <a:off x="872935" y="3174825"/>
              <a:ext cx="2273700" cy="1185300"/>
            </a:xfrm>
            <a:prstGeom prst="rect">
              <a:avLst/>
            </a:prstGeom>
            <a:noFill/>
            <a:ln>
              <a:noFill/>
            </a:ln>
          </p:spPr>
          <p:txBody>
            <a:bodyPr anchorCtr="0" anchor="t" bIns="85100" lIns="85100" spcFirstLastPara="1" rIns="85100" wrap="square" tIns="85100">
              <a:noAutofit/>
            </a:bodyPr>
            <a:lstStyle/>
            <a:p>
              <a:pPr indent="0" lvl="0" marL="425575" marR="0" rtl="0" algn="l">
                <a:lnSpc>
                  <a:spcPct val="115000"/>
                </a:lnSpc>
                <a:spcBef>
                  <a:spcPts val="0"/>
                </a:spcBef>
                <a:spcAft>
                  <a:spcPts val="0"/>
                </a:spcAft>
                <a:buClr>
                  <a:srgbClr val="000000"/>
                </a:buClr>
                <a:buSzPts val="1303"/>
                <a:buFont typeface="Arial"/>
                <a:buNone/>
              </a:pPr>
              <a:r>
                <a:rPr b="0" i="0" lang="en" sz="1303" u="none" cap="none" strike="noStrike">
                  <a:solidFill>
                    <a:srgbClr val="FFFFFF"/>
                  </a:solidFill>
                  <a:latin typeface="Afacad Flux"/>
                  <a:ea typeface="Afacad Flux"/>
                  <a:cs typeface="Afacad Flux"/>
                  <a:sym typeface="Afacad Flux"/>
                </a:rPr>
                <a:t>(Size): Weight, length and head circumference- Unique for that baby of the particular age day.</a:t>
              </a:r>
              <a:endParaRPr b="0" i="0" sz="1303" u="none" cap="none" strike="noStrike">
                <a:solidFill>
                  <a:srgbClr val="FFFFFF"/>
                </a:solidFill>
                <a:latin typeface="Afacad Flux"/>
                <a:ea typeface="Afacad Flux"/>
                <a:cs typeface="Afacad Flux"/>
                <a:sym typeface="Afacad Flux"/>
              </a:endParaRPr>
            </a:p>
            <a:p>
              <a:pPr indent="0" lvl="0" marL="425575" marR="0" rtl="0" algn="l">
                <a:lnSpc>
                  <a:spcPct val="115000"/>
                </a:lnSpc>
                <a:spcBef>
                  <a:spcPts val="0"/>
                </a:spcBef>
                <a:spcAft>
                  <a:spcPts val="0"/>
                </a:spcAft>
                <a:buClr>
                  <a:srgbClr val="000000"/>
                </a:buClr>
                <a:buSzPts val="1303"/>
                <a:buFont typeface="Arial"/>
                <a:buNone/>
              </a:pPr>
              <a:r>
                <a:t/>
              </a:r>
              <a:endParaRPr b="0" i="0" sz="1303" u="none" cap="none" strike="noStrike">
                <a:solidFill>
                  <a:srgbClr val="FFFFFF"/>
                </a:solidFill>
                <a:latin typeface="Afacad Flux"/>
                <a:ea typeface="Afacad Flux"/>
                <a:cs typeface="Afacad Flux"/>
                <a:sym typeface="Afacad Flux"/>
              </a:endParaRPr>
            </a:p>
          </p:txBody>
        </p:sp>
      </p:grpSp>
      <p:grpSp>
        <p:nvGrpSpPr>
          <p:cNvPr id="403" name="Google Shape;403;p7"/>
          <p:cNvGrpSpPr/>
          <p:nvPr/>
        </p:nvGrpSpPr>
        <p:grpSpPr>
          <a:xfrm>
            <a:off x="5906788" y="984266"/>
            <a:ext cx="2725939" cy="3632839"/>
            <a:chOff x="810537" y="283725"/>
            <a:chExt cx="2460900" cy="4285019"/>
          </a:xfrm>
        </p:grpSpPr>
        <p:sp>
          <p:nvSpPr>
            <p:cNvPr id="404" name="Google Shape;404;p7"/>
            <p:cNvSpPr/>
            <p:nvPr/>
          </p:nvSpPr>
          <p:spPr>
            <a:xfrm>
              <a:off x="1178643" y="283725"/>
              <a:ext cx="2030400" cy="4257600"/>
            </a:xfrm>
            <a:prstGeom prst="rect">
              <a:avLst/>
            </a:prstGeom>
            <a:solidFill>
              <a:srgbClr val="1B786F"/>
            </a:solidFill>
            <a:ln>
              <a:noFill/>
            </a:ln>
          </p:spPr>
          <p:txBody>
            <a:bodyPr anchorCtr="0" anchor="ctr" bIns="85150" lIns="85150" spcFirstLastPara="1" rIns="85150" wrap="square" tIns="85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
            <p:cNvSpPr/>
            <p:nvPr/>
          </p:nvSpPr>
          <p:spPr>
            <a:xfrm>
              <a:off x="1118224" y="341749"/>
              <a:ext cx="2048100" cy="2490600"/>
            </a:xfrm>
            <a:prstGeom prst="rect">
              <a:avLst/>
            </a:prstGeom>
            <a:solidFill>
              <a:srgbClr val="FFFFFF"/>
            </a:solidFill>
            <a:ln cap="flat" cmpd="sng" w="17750">
              <a:solidFill>
                <a:srgbClr val="1D7E75"/>
              </a:solidFill>
              <a:prstDash val="solid"/>
              <a:round/>
              <a:headEnd len="sm" w="sm" type="none"/>
              <a:tailEnd len="sm" w="sm" type="none"/>
            </a:ln>
          </p:spPr>
          <p:txBody>
            <a:bodyPr anchorCtr="0" anchor="ctr" bIns="85150" lIns="85150" spcFirstLastPara="1" rIns="85150" wrap="square" tIns="85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
            <p:cNvSpPr/>
            <p:nvPr/>
          </p:nvSpPr>
          <p:spPr>
            <a:xfrm>
              <a:off x="1116237" y="965760"/>
              <a:ext cx="2155200" cy="2045700"/>
            </a:xfrm>
            <a:prstGeom prst="rect">
              <a:avLst/>
            </a:prstGeom>
            <a:noFill/>
            <a:ln>
              <a:noFill/>
            </a:ln>
          </p:spPr>
          <p:txBody>
            <a:bodyPr anchorCtr="0" anchor="t" bIns="85150" lIns="85150" spcFirstLastPara="1" rIns="85150" wrap="square" tIns="85150">
              <a:noAutofit/>
            </a:bodyPr>
            <a:lstStyle/>
            <a:p>
              <a:pPr indent="0" lvl="0" marL="0" marR="0" rtl="0" algn="l">
                <a:lnSpc>
                  <a:spcPct val="100000"/>
                </a:lnSpc>
                <a:spcBef>
                  <a:spcPts val="0"/>
                </a:spcBef>
                <a:spcAft>
                  <a:spcPts val="0"/>
                </a:spcAft>
                <a:buClr>
                  <a:srgbClr val="000000"/>
                </a:buClr>
                <a:buSzPts val="1536"/>
                <a:buFont typeface="Arial"/>
                <a:buNone/>
              </a:pPr>
              <a:r>
                <a:rPr b="0" i="0" lang="en" sz="1536" u="none" cap="none" strike="noStrike">
                  <a:solidFill>
                    <a:srgbClr val="674EA7"/>
                  </a:solidFill>
                  <a:latin typeface="Afacad Flux Medium"/>
                  <a:ea typeface="Afacad Flux Medium"/>
                  <a:cs typeface="Afacad Flux Medium"/>
                  <a:sym typeface="Afacad Flux Medium"/>
                </a:rPr>
                <a:t>Links the data to its parent table’s primary key</a:t>
              </a:r>
              <a:endParaRPr b="0" i="0" sz="1536" u="none" cap="none" strike="noStrike">
                <a:solidFill>
                  <a:srgbClr val="674EA7"/>
                </a:solidFill>
                <a:latin typeface="Afacad Flux Medium"/>
                <a:ea typeface="Afacad Flux Medium"/>
                <a:cs typeface="Afacad Flux Medium"/>
                <a:sym typeface="Afacad Flux Medium"/>
              </a:endParaRPr>
            </a:p>
            <a:p>
              <a:pPr indent="0" lvl="0" marL="0" marR="0" rtl="0" algn="l">
                <a:lnSpc>
                  <a:spcPct val="100000"/>
                </a:lnSpc>
                <a:spcBef>
                  <a:spcPts val="0"/>
                </a:spcBef>
                <a:spcAft>
                  <a:spcPts val="0"/>
                </a:spcAft>
                <a:buClr>
                  <a:srgbClr val="000000"/>
                </a:buClr>
                <a:buSzPts val="1536"/>
                <a:buFont typeface="Arial"/>
                <a:buNone/>
              </a:pPr>
              <a:r>
                <a:rPr b="0" i="0" lang="en" sz="1536" u="none" cap="none" strike="noStrike">
                  <a:solidFill>
                    <a:srgbClr val="674EA7"/>
                  </a:solidFill>
                  <a:latin typeface="Afacad Flux Medium"/>
                  <a:ea typeface="Afacad Flux Medium"/>
                  <a:cs typeface="Afacad Flux Medium"/>
                  <a:sym typeface="Afacad Flux Medium"/>
                </a:rPr>
                <a:t> </a:t>
              </a:r>
              <a:endParaRPr b="0" i="0" sz="1536" u="none" cap="none" strike="noStrike">
                <a:solidFill>
                  <a:srgbClr val="674EA7"/>
                </a:solidFill>
                <a:latin typeface="Afacad Flux Medium"/>
                <a:ea typeface="Afacad Flux Medium"/>
                <a:cs typeface="Afacad Flux Medium"/>
                <a:sym typeface="Afacad Flux Medium"/>
              </a:endParaRPr>
            </a:p>
            <a:p>
              <a:pPr indent="0" lvl="0" marL="0" marR="0" rtl="0" algn="l">
                <a:lnSpc>
                  <a:spcPct val="100000"/>
                </a:lnSpc>
                <a:spcBef>
                  <a:spcPts val="0"/>
                </a:spcBef>
                <a:spcAft>
                  <a:spcPts val="0"/>
                </a:spcAft>
                <a:buClr>
                  <a:srgbClr val="000000"/>
                </a:buClr>
                <a:buSzPts val="1536"/>
                <a:buFont typeface="Arial"/>
                <a:buNone/>
              </a:pPr>
              <a:r>
                <a:rPr b="0" i="0" lang="en" sz="1536" u="none" cap="none" strike="noStrike">
                  <a:solidFill>
                    <a:srgbClr val="674EA7"/>
                  </a:solidFill>
                  <a:latin typeface="Afacad Flux Medium"/>
                  <a:ea typeface="Afacad Flux Medium"/>
                  <a:cs typeface="Afacad Flux Medium"/>
                  <a:sym typeface="Afacad Flux Medium"/>
                </a:rPr>
                <a:t>Ensures if child data cannot exist without parent data</a:t>
              </a:r>
              <a:endParaRPr b="0" i="0" sz="1536" u="none" cap="none" strike="noStrike">
                <a:solidFill>
                  <a:srgbClr val="674EA7"/>
                </a:solidFill>
                <a:latin typeface="Afacad Flux Medium"/>
                <a:ea typeface="Afacad Flux Medium"/>
                <a:cs typeface="Afacad Flux Medium"/>
                <a:sym typeface="Afacad Flux Medium"/>
              </a:endParaRPr>
            </a:p>
          </p:txBody>
        </p:sp>
        <p:sp>
          <p:nvSpPr>
            <p:cNvPr id="407" name="Google Shape;407;p7"/>
            <p:cNvSpPr/>
            <p:nvPr/>
          </p:nvSpPr>
          <p:spPr>
            <a:xfrm>
              <a:off x="1180618" y="283725"/>
              <a:ext cx="1975200" cy="754500"/>
            </a:xfrm>
            <a:prstGeom prst="rect">
              <a:avLst/>
            </a:prstGeom>
            <a:noFill/>
            <a:ln>
              <a:noFill/>
            </a:ln>
          </p:spPr>
          <p:txBody>
            <a:bodyPr anchorCtr="0" anchor="t" bIns="85150" lIns="85150" spcFirstLastPara="1" rIns="85150" wrap="square" tIns="85150">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666666"/>
                  </a:solidFill>
                  <a:latin typeface="Afacad Flux"/>
                  <a:ea typeface="Afacad Flux"/>
                  <a:cs typeface="Afacad Flux"/>
                  <a:sym typeface="Afacad Flux"/>
                </a:rPr>
                <a:t>Foreign Key</a:t>
              </a:r>
              <a:endParaRPr b="0" i="0" sz="2250" u="none" cap="none" strike="noStrike">
                <a:solidFill>
                  <a:srgbClr val="666666"/>
                </a:solidFill>
                <a:latin typeface="Roboto Thin"/>
                <a:ea typeface="Roboto Thin"/>
                <a:cs typeface="Roboto Thin"/>
                <a:sym typeface="Roboto Thin"/>
              </a:endParaRPr>
            </a:p>
          </p:txBody>
        </p:sp>
        <p:sp>
          <p:nvSpPr>
            <p:cNvPr id="408" name="Google Shape;408;p7"/>
            <p:cNvSpPr/>
            <p:nvPr/>
          </p:nvSpPr>
          <p:spPr>
            <a:xfrm rot="5400000">
              <a:off x="1947731" y="2887846"/>
              <a:ext cx="389100" cy="278100"/>
            </a:xfrm>
            <a:prstGeom prst="rightArrow">
              <a:avLst>
                <a:gd fmla="val 34239" name="adj1"/>
                <a:gd fmla="val 57035" name="adj2"/>
              </a:avLst>
            </a:prstGeom>
            <a:solidFill>
              <a:srgbClr val="FFFFFF"/>
            </a:solidFill>
            <a:ln>
              <a:noFill/>
            </a:ln>
          </p:spPr>
          <p:txBody>
            <a:bodyPr anchorCtr="0" anchor="ctr" bIns="85150" lIns="85150" spcFirstLastPara="1" rIns="85150" wrap="square" tIns="85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
            <p:cNvSpPr/>
            <p:nvPr/>
          </p:nvSpPr>
          <p:spPr>
            <a:xfrm>
              <a:off x="810537" y="3221444"/>
              <a:ext cx="2453700" cy="1347300"/>
            </a:xfrm>
            <a:prstGeom prst="rect">
              <a:avLst/>
            </a:prstGeom>
            <a:noFill/>
            <a:ln>
              <a:noFill/>
            </a:ln>
          </p:spPr>
          <p:txBody>
            <a:bodyPr anchorCtr="0" anchor="t" bIns="85150" lIns="85150" spcFirstLastPara="1" rIns="85150" wrap="square" tIns="85150">
              <a:noAutofit/>
            </a:bodyPr>
            <a:lstStyle/>
            <a:p>
              <a:pPr indent="0" lvl="0" marL="425777" marR="0" rtl="0" algn="l">
                <a:lnSpc>
                  <a:spcPct val="115000"/>
                </a:lnSpc>
                <a:spcBef>
                  <a:spcPts val="0"/>
                </a:spcBef>
                <a:spcAft>
                  <a:spcPts val="0"/>
                </a:spcAft>
                <a:buClr>
                  <a:srgbClr val="000000"/>
                </a:buClr>
                <a:buSzPts val="1257"/>
                <a:buFont typeface="Arial"/>
                <a:buNone/>
              </a:pPr>
              <a:r>
                <a:rPr b="0" i="0" lang="en" sz="1257" u="none" cap="none" strike="noStrike">
                  <a:solidFill>
                    <a:srgbClr val="FFFFFF"/>
                  </a:solidFill>
                  <a:latin typeface="Afacad Flux"/>
                  <a:ea typeface="Afacad Flux"/>
                  <a:cs typeface="Afacad Flux"/>
                  <a:sym typeface="Afacad Flux"/>
                </a:rPr>
                <a:t>(Vitals):  Temperature_c, heart_rate_bpm) of one baby_id must match with the same baby_id in the parent table.</a:t>
              </a:r>
              <a:endParaRPr b="0" i="0" sz="1257" u="none" cap="none" strike="noStrike">
                <a:solidFill>
                  <a:srgbClr val="FFFFFF"/>
                </a:solidFill>
                <a:latin typeface="Afacad Flux"/>
                <a:ea typeface="Afacad Flux"/>
                <a:cs typeface="Afacad Flux"/>
                <a:sym typeface="Afacad Flux"/>
              </a:endParaRPr>
            </a:p>
            <a:p>
              <a:pPr indent="0" lvl="0" marL="0" marR="0" rtl="0" algn="l">
                <a:lnSpc>
                  <a:spcPct val="115000"/>
                </a:lnSpc>
                <a:spcBef>
                  <a:spcPts val="0"/>
                </a:spcBef>
                <a:spcAft>
                  <a:spcPts val="0"/>
                </a:spcAft>
                <a:buClr>
                  <a:srgbClr val="000000"/>
                </a:buClr>
                <a:buSzPts val="1257"/>
                <a:buFont typeface="Arial"/>
                <a:buNone/>
              </a:pPr>
              <a:r>
                <a:t/>
              </a:r>
              <a:endParaRPr b="0" i="0" sz="1257" u="none" cap="none" strike="noStrike">
                <a:solidFill>
                  <a:srgbClr val="FFFFFF"/>
                </a:solidFill>
                <a:latin typeface="Afacad Flux"/>
                <a:ea typeface="Afacad Flux"/>
                <a:cs typeface="Afacad Flux"/>
                <a:sym typeface="Afacad Flux"/>
              </a:endParaRPr>
            </a:p>
          </p:txBody>
        </p:sp>
      </p:grpSp>
      <p:sp>
        <p:nvSpPr>
          <p:cNvPr id="410" name="Google Shape;410;p7"/>
          <p:cNvSpPr txBox="1"/>
          <p:nvPr/>
        </p:nvSpPr>
        <p:spPr>
          <a:xfrm>
            <a:off x="429925" y="291575"/>
            <a:ext cx="3951000" cy="41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1D7E75"/>
                </a:solidFill>
                <a:latin typeface="Afacad Flux"/>
                <a:ea typeface="Afacad Flux"/>
                <a:cs typeface="Afacad Flux"/>
                <a:sym typeface="Afacad Flux"/>
              </a:rPr>
              <a:t>Database design</a:t>
            </a:r>
            <a:endParaRPr b="1" i="0" sz="3000" u="none" cap="none" strike="noStrike">
              <a:solidFill>
                <a:srgbClr val="1D7E75"/>
              </a:solidFill>
              <a:latin typeface="Afacad Flux"/>
              <a:ea typeface="Afacad Flux"/>
              <a:cs typeface="Afacad Flux"/>
              <a:sym typeface="Afacad Flux"/>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4" name="Shape 414"/>
        <p:cNvGrpSpPr/>
        <p:nvPr/>
      </p:nvGrpSpPr>
      <p:grpSpPr>
        <a:xfrm>
          <a:off x="0" y="0"/>
          <a:ext cx="0" cy="0"/>
          <a:chOff x="0" y="0"/>
          <a:chExt cx="0" cy="0"/>
        </a:xfrm>
      </p:grpSpPr>
      <p:sp>
        <p:nvSpPr>
          <p:cNvPr id="415" name="Google Shape;41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820">
                <a:solidFill>
                  <a:srgbClr val="1D7E75"/>
                </a:solidFill>
                <a:latin typeface="Afacad Flux"/>
                <a:ea typeface="Afacad Flux"/>
                <a:cs typeface="Afacad Flux"/>
                <a:sym typeface="Afacad Flux"/>
              </a:rPr>
              <a:t>Database design</a:t>
            </a:r>
            <a:endParaRPr b="1" sz="2820">
              <a:solidFill>
                <a:srgbClr val="1D7E75"/>
              </a:solidFill>
              <a:latin typeface="Afacad Flux"/>
              <a:ea typeface="Afacad Flux"/>
              <a:cs typeface="Afacad Flux"/>
              <a:sym typeface="Afacad Flux"/>
            </a:endParaRPr>
          </a:p>
        </p:txBody>
      </p:sp>
      <p:sp>
        <p:nvSpPr>
          <p:cNvPr id="416" name="Google Shape;416;p8"/>
          <p:cNvSpPr/>
          <p:nvPr/>
        </p:nvSpPr>
        <p:spPr>
          <a:xfrm>
            <a:off x="0" y="1382075"/>
            <a:ext cx="3007500" cy="3761400"/>
          </a:xfrm>
          <a:prstGeom prst="round1Rect">
            <a:avLst>
              <a:gd fmla="val 20776" name="adj"/>
            </a:avLst>
          </a:prstGeom>
          <a:solidFill>
            <a:srgbClr val="B6D7A8"/>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2"/>
              </a:solidFill>
              <a:latin typeface="Afacad Flux"/>
              <a:ea typeface="Afacad Flux"/>
              <a:cs typeface="Afacad Flux"/>
              <a:sym typeface="Afacad Flux"/>
            </a:endParaRPr>
          </a:p>
          <a:p>
            <a:pPr indent="-323850" lvl="0" marL="457200" marR="0" rtl="0" algn="l">
              <a:lnSpc>
                <a:spcPct val="115000"/>
              </a:lnSpc>
              <a:spcBef>
                <a:spcPts val="1200"/>
              </a:spcBef>
              <a:spcAft>
                <a:spcPts val="0"/>
              </a:spcAft>
              <a:buClr>
                <a:schemeClr val="dk2"/>
              </a:buClr>
              <a:buSzPts val="1500"/>
              <a:buFont typeface="Afacad Flux"/>
              <a:buChar char="●"/>
            </a:pPr>
            <a:r>
              <a:rPr b="1" i="0" lang="en" sz="1500" u="none" cap="none" strike="noStrike">
                <a:solidFill>
                  <a:schemeClr val="dk2"/>
                </a:solidFill>
                <a:latin typeface="Afacad Flux"/>
                <a:ea typeface="Afacad Flux"/>
                <a:cs typeface="Afacad Flux"/>
                <a:sym typeface="Afacad Flux"/>
              </a:rPr>
              <a:t>One to one </a:t>
            </a:r>
            <a:r>
              <a:rPr b="0" i="0" lang="en" sz="1500" u="none" cap="none" strike="noStrike">
                <a:solidFill>
                  <a:schemeClr val="dk2"/>
                </a:solidFill>
                <a:latin typeface="Afacad Flux"/>
                <a:ea typeface="Afacad Flux"/>
                <a:cs typeface="Afacad Flux"/>
                <a:sym typeface="Afacad Flux"/>
              </a:rPr>
              <a:t>and                  </a:t>
            </a:r>
            <a:r>
              <a:rPr b="1" i="0" lang="en" sz="1500" u="none" cap="none" strike="noStrike">
                <a:solidFill>
                  <a:schemeClr val="dk2"/>
                </a:solidFill>
                <a:latin typeface="Afacad Flux"/>
                <a:ea typeface="Afacad Flux"/>
                <a:cs typeface="Afacad Flux"/>
                <a:sym typeface="Afacad Flux"/>
              </a:rPr>
              <a:t>One to Many</a:t>
            </a:r>
            <a:r>
              <a:rPr b="0" i="0" lang="en" sz="1500" u="none" cap="none" strike="noStrike">
                <a:solidFill>
                  <a:schemeClr val="dk2"/>
                </a:solidFill>
                <a:latin typeface="Afacad Flux"/>
                <a:ea typeface="Afacad Flux"/>
                <a:cs typeface="Afacad Flux"/>
                <a:sym typeface="Afacad Flux"/>
              </a:rPr>
              <a:t> relationships are used.</a:t>
            </a:r>
            <a:endParaRPr b="0" i="0" sz="1500" u="none" cap="none" strike="noStrike">
              <a:solidFill>
                <a:schemeClr val="dk2"/>
              </a:solidFill>
              <a:latin typeface="Afacad Flux"/>
              <a:ea typeface="Afacad Flux"/>
              <a:cs typeface="Afacad Flux"/>
              <a:sym typeface="Afacad Flux"/>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2"/>
              </a:solidFill>
              <a:latin typeface="Afacad Flux"/>
              <a:ea typeface="Afacad Flux"/>
              <a:cs typeface="Afacad Flux"/>
              <a:sym typeface="Afacad Flux"/>
            </a:endParaRPr>
          </a:p>
          <a:p>
            <a:pPr indent="-323850" lvl="0" marL="457200" marR="0" rtl="0" algn="l">
              <a:lnSpc>
                <a:spcPct val="115000"/>
              </a:lnSpc>
              <a:spcBef>
                <a:spcPts val="0"/>
              </a:spcBef>
              <a:spcAft>
                <a:spcPts val="0"/>
              </a:spcAft>
              <a:buClr>
                <a:schemeClr val="dk2"/>
              </a:buClr>
              <a:buSzPts val="1500"/>
              <a:buFont typeface="Afacad Flux"/>
              <a:buChar char="●"/>
            </a:pPr>
            <a:r>
              <a:rPr b="0" i="0" lang="en" sz="1500" u="none" cap="none" strike="noStrike">
                <a:solidFill>
                  <a:schemeClr val="dk2"/>
                </a:solidFill>
                <a:latin typeface="Afacad Flux"/>
                <a:ea typeface="Afacad Flux"/>
                <a:cs typeface="Afacad Flux"/>
                <a:sym typeface="Afacad Flux"/>
              </a:rPr>
              <a:t>One record in a parent table is connected with other records in neonates tables.</a:t>
            </a:r>
            <a:endParaRPr b="0" i="0" sz="1500" u="none" cap="none" strike="noStrike">
              <a:solidFill>
                <a:schemeClr val="dk2"/>
              </a:solidFill>
              <a:latin typeface="Afacad Flux"/>
              <a:ea typeface="Afacad Flux"/>
              <a:cs typeface="Afacad Flux"/>
              <a:sym typeface="Afacad Flux"/>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2"/>
              </a:solidFill>
              <a:latin typeface="Afacad Flux"/>
              <a:ea typeface="Afacad Flux"/>
              <a:cs typeface="Afacad Flux"/>
              <a:sym typeface="Afacad Flux"/>
            </a:endParaRPr>
          </a:p>
          <a:p>
            <a:pPr indent="-323850" lvl="0" marL="457200" marR="0" rtl="0" algn="l">
              <a:lnSpc>
                <a:spcPct val="115000"/>
              </a:lnSpc>
              <a:spcBef>
                <a:spcPts val="0"/>
              </a:spcBef>
              <a:spcAft>
                <a:spcPts val="0"/>
              </a:spcAft>
              <a:buClr>
                <a:schemeClr val="dk2"/>
              </a:buClr>
              <a:buSzPts val="1500"/>
              <a:buFont typeface="Afacad Flux"/>
              <a:buChar char="●"/>
            </a:pPr>
            <a:r>
              <a:rPr b="0" i="0" lang="en" sz="1500" u="none" cap="none" strike="noStrike">
                <a:solidFill>
                  <a:schemeClr val="dk2"/>
                </a:solidFill>
                <a:latin typeface="Afacad Flux"/>
                <a:ea typeface="Afacad Flux"/>
                <a:cs typeface="Afacad Flux"/>
                <a:sym typeface="Afacad Flux"/>
              </a:rPr>
              <a:t>One baby is connected to many health records on a daily basis.</a:t>
            </a:r>
            <a:endParaRPr b="0" i="0" sz="1500" u="none" cap="none" strike="noStrike">
              <a:solidFill>
                <a:schemeClr val="dk2"/>
              </a:solidFill>
              <a:latin typeface="Afacad Flux"/>
              <a:ea typeface="Afacad Flux"/>
              <a:cs typeface="Afacad Flux"/>
              <a:sym typeface="Afacad Flux"/>
            </a:endParaRPr>
          </a:p>
          <a:p>
            <a:pPr indent="0" lvl="0" marL="457200" marR="0" rtl="0" algn="l">
              <a:lnSpc>
                <a:spcPct val="115000"/>
              </a:lnSpc>
              <a:spcBef>
                <a:spcPts val="0"/>
              </a:spcBef>
              <a:spcAft>
                <a:spcPts val="0"/>
              </a:spcAft>
              <a:buClr>
                <a:srgbClr val="000000"/>
              </a:buClr>
              <a:buSzPts val="1500"/>
              <a:buFont typeface="Arial"/>
              <a:buNone/>
            </a:pPr>
            <a:r>
              <a:rPr b="1" i="0" lang="en" sz="1500" u="none" cap="none" strike="noStrike">
                <a:solidFill>
                  <a:schemeClr val="dk2"/>
                </a:solidFill>
                <a:latin typeface="Afacad Flux"/>
                <a:ea typeface="Afacad Flux"/>
                <a:cs typeface="Afacad Flux"/>
                <a:sym typeface="Afacad Flux"/>
              </a:rPr>
              <a:t>(Day 1 to Day 30)</a:t>
            </a:r>
            <a:endParaRPr b="1" i="0" sz="1500" u="none" cap="none" strike="noStrike">
              <a:solidFill>
                <a:schemeClr val="dk2"/>
              </a:solidFill>
              <a:latin typeface="Afacad Flux"/>
              <a:ea typeface="Afacad Flux"/>
              <a:cs typeface="Afacad Flux"/>
              <a:sym typeface="Afacad Flux"/>
            </a:endParaRPr>
          </a:p>
          <a:p>
            <a:pPr indent="0" lvl="0" marL="228600" marR="88257"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2"/>
              </a:solidFill>
              <a:latin typeface="Afacad Flux"/>
              <a:ea typeface="Afacad Flux"/>
              <a:cs typeface="Afacad Flux"/>
              <a:sym typeface="Afacad Flux"/>
            </a:endParaRPr>
          </a:p>
        </p:txBody>
      </p:sp>
      <p:grpSp>
        <p:nvGrpSpPr>
          <p:cNvPr id="417" name="Google Shape;417;p8"/>
          <p:cNvGrpSpPr/>
          <p:nvPr/>
        </p:nvGrpSpPr>
        <p:grpSpPr>
          <a:xfrm>
            <a:off x="4876539" y="2032212"/>
            <a:ext cx="2062443" cy="3111261"/>
            <a:chOff x="2998107" y="1751880"/>
            <a:chExt cx="1944600" cy="1569600"/>
          </a:xfrm>
        </p:grpSpPr>
        <p:sp>
          <p:nvSpPr>
            <p:cNvPr id="418" name="Google Shape;418;p8"/>
            <p:cNvSpPr/>
            <p:nvPr/>
          </p:nvSpPr>
          <p:spPr>
            <a:xfrm flipH="1" rot="10800000">
              <a:off x="2998107" y="1751880"/>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
            <p:cNvSpPr txBox="1"/>
            <p:nvPr/>
          </p:nvSpPr>
          <p:spPr>
            <a:xfrm>
              <a:off x="3244552" y="2052617"/>
              <a:ext cx="1451700" cy="45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Afacad Flux"/>
                  <a:ea typeface="Afacad Flux"/>
                  <a:cs typeface="Afacad Flux"/>
                  <a:sym typeface="Afacad Flux"/>
                </a:rPr>
                <a:t>2 NF</a:t>
              </a:r>
              <a:endParaRPr b="0" i="0" sz="1100" u="none" cap="none" strike="noStrike">
                <a:solidFill>
                  <a:srgbClr val="FFFFFF"/>
                </a:solidFill>
                <a:latin typeface="Roboto"/>
                <a:ea typeface="Roboto"/>
                <a:cs typeface="Roboto"/>
                <a:sym typeface="Roboto"/>
              </a:endParaRPr>
            </a:p>
          </p:txBody>
        </p:sp>
        <p:sp>
          <p:nvSpPr>
            <p:cNvPr id="420" name="Google Shape;420;p8"/>
            <p:cNvSpPr txBox="1"/>
            <p:nvPr/>
          </p:nvSpPr>
          <p:spPr>
            <a:xfrm>
              <a:off x="3244557" y="2434692"/>
              <a:ext cx="1451700" cy="7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FFFFFF"/>
                  </a:solidFill>
                  <a:latin typeface="Afacad Flux"/>
                  <a:ea typeface="Afacad Flux"/>
                  <a:cs typeface="Afacad Flux"/>
                  <a:sym typeface="Afacad Flux"/>
                </a:rPr>
                <a:t>temperature_c </a:t>
              </a:r>
              <a:r>
                <a:rPr b="0" i="0" lang="en" sz="1200" u="none" cap="none" strike="noStrike">
                  <a:solidFill>
                    <a:srgbClr val="FFFFFF"/>
                  </a:solidFill>
                  <a:latin typeface="Afacad Flux"/>
                  <a:ea typeface="Afacad Flux"/>
                  <a:cs typeface="Afacad Flux"/>
                  <a:sym typeface="Afacad Flux"/>
                </a:rPr>
                <a:t>provides meaning when it is connected to </a:t>
              </a:r>
              <a:r>
                <a:rPr b="1" i="0" lang="en" sz="1300" u="none" cap="none" strike="noStrike">
                  <a:solidFill>
                    <a:srgbClr val="FFFFFF"/>
                  </a:solidFill>
                  <a:latin typeface="Afacad Flux"/>
                  <a:ea typeface="Afacad Flux"/>
                  <a:cs typeface="Afacad Flux"/>
                  <a:sym typeface="Afacad Flux"/>
                </a:rPr>
                <a:t>baby_id </a:t>
              </a:r>
              <a:r>
                <a:rPr b="0" i="0" lang="en" sz="1200" u="none" cap="none" strike="noStrike">
                  <a:solidFill>
                    <a:srgbClr val="FFFFFF"/>
                  </a:solidFill>
                  <a:latin typeface="Afacad Flux"/>
                  <a:ea typeface="Afacad Flux"/>
                  <a:cs typeface="Afacad Flux"/>
                  <a:sym typeface="Afacad Flux"/>
                </a:rPr>
                <a:t>and </a:t>
              </a:r>
              <a:r>
                <a:rPr b="1" i="0" lang="en" sz="1300" u="none" cap="none" strike="noStrike">
                  <a:solidFill>
                    <a:srgbClr val="FFFFFF"/>
                  </a:solidFill>
                  <a:latin typeface="Afacad Flux"/>
                  <a:ea typeface="Afacad Flux"/>
                  <a:cs typeface="Afacad Flux"/>
                  <a:sym typeface="Afacad Flux"/>
                </a:rPr>
                <a:t>age_days.</a:t>
              </a:r>
              <a:endParaRPr b="1" i="0" sz="1300" u="none" cap="none" strike="noStrike">
                <a:solidFill>
                  <a:srgbClr val="FFFFFF"/>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p:txBody>
        </p:sp>
      </p:grpSp>
      <p:grpSp>
        <p:nvGrpSpPr>
          <p:cNvPr id="421" name="Google Shape;421;p8"/>
          <p:cNvGrpSpPr/>
          <p:nvPr/>
        </p:nvGrpSpPr>
        <p:grpSpPr>
          <a:xfrm>
            <a:off x="3449589" y="351090"/>
            <a:ext cx="1794671" cy="2265561"/>
            <a:chOff x="1182633" y="2228472"/>
            <a:chExt cx="1944600" cy="1569600"/>
          </a:xfrm>
        </p:grpSpPr>
        <p:sp>
          <p:nvSpPr>
            <p:cNvPr id="422" name="Google Shape;422;p8"/>
            <p:cNvSpPr/>
            <p:nvPr/>
          </p:nvSpPr>
          <p:spPr>
            <a:xfrm>
              <a:off x="1182633" y="2228472"/>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
            <p:cNvSpPr txBox="1"/>
            <p:nvPr/>
          </p:nvSpPr>
          <p:spPr>
            <a:xfrm>
              <a:off x="1351638" y="2395589"/>
              <a:ext cx="14517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Afacad Flux"/>
                  <a:ea typeface="Afacad Flux"/>
                  <a:cs typeface="Afacad Flux"/>
                  <a:sym typeface="Afacad Flux"/>
                </a:rPr>
                <a:t>1 NF</a:t>
              </a:r>
              <a:endParaRPr b="0" i="0" sz="1900" u="none" cap="none" strike="noStrike">
                <a:solidFill>
                  <a:srgbClr val="FFFFFF"/>
                </a:solidFill>
                <a:latin typeface="Afacad Flux"/>
                <a:ea typeface="Afacad Flux"/>
                <a:cs typeface="Afacad Flux"/>
                <a:sym typeface="Afacad Flux"/>
              </a:endParaRPr>
            </a:p>
          </p:txBody>
        </p:sp>
        <p:sp>
          <p:nvSpPr>
            <p:cNvPr id="424" name="Google Shape;424;p8"/>
            <p:cNvSpPr txBox="1"/>
            <p:nvPr/>
          </p:nvSpPr>
          <p:spPr>
            <a:xfrm>
              <a:off x="1351654" y="2679048"/>
              <a:ext cx="1451700" cy="5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Afacad Flux"/>
                  <a:ea typeface="Afacad Flux"/>
                  <a:cs typeface="Afacad Flux"/>
                  <a:sym typeface="Afacad Flux"/>
                </a:rPr>
                <a:t>Size table is kept in separate attributes: </a:t>
              </a:r>
              <a:endParaRPr b="0" i="0" sz="1200" u="none" cap="none" strike="noStrike">
                <a:solidFill>
                  <a:srgbClr val="FFFFFF"/>
                </a:solidFill>
                <a:latin typeface="Afacad Flux"/>
                <a:ea typeface="Afacad Flux"/>
                <a:cs typeface="Afacad Flux"/>
                <a:sym typeface="Afacad Flux"/>
              </a:endParaRPr>
            </a:p>
            <a:p>
              <a:pPr indent="0" lvl="0" marL="0" marR="0" rtl="0" algn="l">
                <a:lnSpc>
                  <a:spcPct val="115000"/>
                </a:lnSpc>
                <a:spcBef>
                  <a:spcPts val="1600"/>
                </a:spcBef>
                <a:spcAft>
                  <a:spcPts val="1600"/>
                </a:spcAft>
                <a:buClr>
                  <a:srgbClr val="000000"/>
                </a:buClr>
                <a:buSzPts val="1200"/>
                <a:buFont typeface="Arial"/>
                <a:buNone/>
              </a:pPr>
              <a:r>
                <a:rPr b="1" i="0" lang="en" sz="1200" u="none" cap="none" strike="noStrike">
                  <a:solidFill>
                    <a:srgbClr val="FFFFFF"/>
                  </a:solidFill>
                  <a:latin typeface="Afacad Flux"/>
                  <a:ea typeface="Afacad Flux"/>
                  <a:cs typeface="Afacad Flux"/>
                  <a:sym typeface="Afacad Flux"/>
                </a:rPr>
                <a:t>weight_kg, length_cm, head_circum_cm.</a:t>
              </a:r>
              <a:endParaRPr b="1" i="0" sz="1200" u="none" cap="none" strike="noStrike">
                <a:solidFill>
                  <a:srgbClr val="FFFFFF"/>
                </a:solidFill>
                <a:latin typeface="Afacad Flux"/>
                <a:ea typeface="Afacad Flux"/>
                <a:cs typeface="Afacad Flux"/>
                <a:sym typeface="Afacad Flux"/>
              </a:endParaRPr>
            </a:p>
          </p:txBody>
        </p:sp>
      </p:grpSp>
      <p:grpSp>
        <p:nvGrpSpPr>
          <p:cNvPr id="425" name="Google Shape;425;p8"/>
          <p:cNvGrpSpPr/>
          <p:nvPr/>
        </p:nvGrpSpPr>
        <p:grpSpPr>
          <a:xfrm>
            <a:off x="6625813" y="351106"/>
            <a:ext cx="2308036" cy="3743025"/>
            <a:chOff x="5015938" y="2013875"/>
            <a:chExt cx="3063900" cy="1569600"/>
          </a:xfrm>
        </p:grpSpPr>
        <p:sp>
          <p:nvSpPr>
            <p:cNvPr id="426" name="Google Shape;426;p8"/>
            <p:cNvSpPr/>
            <p:nvPr/>
          </p:nvSpPr>
          <p:spPr>
            <a:xfrm>
              <a:off x="5015938" y="2013875"/>
              <a:ext cx="3001200" cy="1569600"/>
            </a:xfrm>
            <a:prstGeom prst="round2DiagRect">
              <a:avLst>
                <a:gd fmla="val 0" name="adj1"/>
                <a:gd fmla="val 17764" name="adj2"/>
              </a:avLst>
            </a:prstGeom>
            <a:solidFill>
              <a:srgbClr val="0942A1"/>
            </a:solidFill>
            <a:ln>
              <a:noFill/>
            </a:ln>
          </p:spPr>
          <p:txBody>
            <a:bodyPr anchorCtr="0" anchor="ctr" bIns="87100" lIns="87100" spcFirstLastPara="1" rIns="87100" wrap="square" tIns="87100">
              <a:noAutofit/>
            </a:bodyPr>
            <a:lstStyle/>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33"/>
                <a:buFont typeface="Arial"/>
                <a:buNone/>
              </a:pPr>
              <a:r>
                <a:t/>
              </a:r>
              <a:endParaRPr b="0" i="0" sz="1333" u="none" cap="none" strike="noStrike">
                <a:solidFill>
                  <a:srgbClr val="000000"/>
                </a:solidFill>
                <a:latin typeface="Arial"/>
                <a:ea typeface="Arial"/>
                <a:cs typeface="Arial"/>
                <a:sym typeface="Arial"/>
              </a:endParaRPr>
            </a:p>
          </p:txBody>
        </p:sp>
        <p:sp>
          <p:nvSpPr>
            <p:cNvPr id="427" name="Google Shape;427;p8"/>
            <p:cNvSpPr txBox="1"/>
            <p:nvPr/>
          </p:nvSpPr>
          <p:spPr>
            <a:xfrm>
              <a:off x="5307996" y="2086880"/>
              <a:ext cx="2417100" cy="233400"/>
            </a:xfrm>
            <a:prstGeom prst="rect">
              <a:avLst/>
            </a:prstGeom>
            <a:noFill/>
            <a:ln>
              <a:noFill/>
            </a:ln>
          </p:spPr>
          <p:txBody>
            <a:bodyPr anchorCtr="0" anchor="t" bIns="87100" lIns="87100" spcFirstLastPara="1" rIns="87100" wrap="square" tIns="87100">
              <a:noAutofit/>
            </a:bodyPr>
            <a:lstStyle/>
            <a:p>
              <a:pPr indent="0" lvl="0" marL="0" marR="0" rtl="0" algn="l">
                <a:lnSpc>
                  <a:spcPct val="100000"/>
                </a:lnSpc>
                <a:spcBef>
                  <a:spcPts val="0"/>
                </a:spcBef>
                <a:spcAft>
                  <a:spcPts val="0"/>
                </a:spcAft>
                <a:buClr>
                  <a:srgbClr val="000000"/>
                </a:buClr>
                <a:buSzPts val="1810"/>
                <a:buFont typeface="Arial"/>
                <a:buNone/>
              </a:pPr>
              <a:r>
                <a:rPr b="1" i="0" lang="en" sz="1810" u="none" cap="none" strike="noStrike">
                  <a:solidFill>
                    <a:srgbClr val="FFFFFF"/>
                  </a:solidFill>
                  <a:latin typeface="Afacad Flux"/>
                  <a:ea typeface="Afacad Flux"/>
                  <a:cs typeface="Afacad Flux"/>
                  <a:sym typeface="Afacad Flux"/>
                </a:rPr>
                <a:t>3 NF</a:t>
              </a:r>
              <a:endParaRPr b="0" i="0" sz="1048" u="none" cap="none" strike="noStrike">
                <a:solidFill>
                  <a:srgbClr val="FFFFFF"/>
                </a:solidFill>
                <a:latin typeface="Roboto"/>
                <a:ea typeface="Roboto"/>
                <a:cs typeface="Roboto"/>
                <a:sym typeface="Roboto"/>
              </a:endParaRPr>
            </a:p>
          </p:txBody>
        </p:sp>
        <p:sp>
          <p:nvSpPr>
            <p:cNvPr id="428" name="Google Shape;428;p8"/>
            <p:cNvSpPr txBox="1"/>
            <p:nvPr/>
          </p:nvSpPr>
          <p:spPr>
            <a:xfrm>
              <a:off x="5078638" y="2288595"/>
              <a:ext cx="3001200" cy="1149900"/>
            </a:xfrm>
            <a:prstGeom prst="rect">
              <a:avLst/>
            </a:prstGeom>
            <a:noFill/>
            <a:ln>
              <a:noFill/>
            </a:ln>
          </p:spPr>
          <p:txBody>
            <a:bodyPr anchorCtr="0" anchor="t" bIns="87100" lIns="87100" spcFirstLastPara="1" rIns="87100" wrap="square" tIns="87100">
              <a:noAutofit/>
            </a:bodyPr>
            <a:lstStyle/>
            <a:p>
              <a:pPr indent="0" lvl="0" marL="0" marR="0" rtl="0" algn="l">
                <a:lnSpc>
                  <a:spcPct val="115000"/>
                </a:lnSpc>
                <a:spcBef>
                  <a:spcPts val="0"/>
                </a:spcBef>
                <a:spcAft>
                  <a:spcPts val="0"/>
                </a:spcAft>
                <a:buClr>
                  <a:srgbClr val="000000"/>
                </a:buClr>
                <a:buSzPts val="1143"/>
                <a:buFont typeface="Arial"/>
                <a:buNone/>
              </a:pPr>
              <a:r>
                <a:rPr b="0" i="0" lang="en" sz="1143" u="none" cap="none" strike="noStrike">
                  <a:solidFill>
                    <a:srgbClr val="FFFFFF"/>
                  </a:solidFill>
                  <a:latin typeface="Afacad Flux"/>
                  <a:ea typeface="Afacad Flux"/>
                  <a:cs typeface="Afacad Flux"/>
                  <a:sym typeface="Afacad Flux"/>
                </a:rPr>
                <a:t>When normalized, the immunization table points to a lookup table. Immunization_id, where:</a:t>
              </a:r>
              <a:endParaRPr b="0" i="0" sz="1143" u="none" cap="none" strike="noStrike">
                <a:solidFill>
                  <a:srgbClr val="FFFFFF"/>
                </a:solidFill>
                <a:latin typeface="Afacad Flux"/>
                <a:ea typeface="Afacad Flux"/>
                <a:cs typeface="Afacad Flux"/>
                <a:sym typeface="Afacad Flux"/>
              </a:endParaRPr>
            </a:p>
            <a:p>
              <a:pPr indent="0" lvl="0" marL="0" marR="0" rtl="0" algn="l">
                <a:lnSpc>
                  <a:spcPct val="100000"/>
                </a:lnSpc>
                <a:spcBef>
                  <a:spcPts val="1524"/>
                </a:spcBef>
                <a:spcAft>
                  <a:spcPts val="0"/>
                </a:spcAft>
                <a:buClr>
                  <a:srgbClr val="000000"/>
                </a:buClr>
                <a:buSzPts val="1143"/>
                <a:buFont typeface="Arial"/>
                <a:buNone/>
              </a:pPr>
              <a:r>
                <a:rPr b="0" i="0" lang="en" sz="1143" u="sng" cap="none" strike="noStrike">
                  <a:solidFill>
                    <a:srgbClr val="FFFFFF"/>
                  </a:solidFill>
                  <a:latin typeface="Afacad Flux"/>
                  <a:ea typeface="Afacad Flux"/>
                  <a:cs typeface="Afacad Flux"/>
                  <a:sym typeface="Afacad Flux"/>
                </a:rPr>
                <a:t>1= Immunized 2= Not immunized</a:t>
              </a:r>
              <a:endParaRPr b="0" i="0" sz="1143" u="sng" cap="none" strike="noStrike">
                <a:solidFill>
                  <a:srgbClr val="FFFFFF"/>
                </a:solidFill>
                <a:latin typeface="Afacad Flux"/>
                <a:ea typeface="Afacad Flux"/>
                <a:cs typeface="Afacad Flux"/>
                <a:sym typeface="Afacad Flux"/>
              </a:endParaRPr>
            </a:p>
            <a:p>
              <a:pPr indent="0" lvl="0" marL="0" marR="0" rtl="0" algn="l">
                <a:lnSpc>
                  <a:spcPct val="115000"/>
                </a:lnSpc>
                <a:spcBef>
                  <a:spcPts val="1524"/>
                </a:spcBef>
                <a:spcAft>
                  <a:spcPts val="0"/>
                </a:spcAft>
                <a:buClr>
                  <a:srgbClr val="000000"/>
                </a:buClr>
                <a:buSzPts val="1238"/>
                <a:buFont typeface="Arial"/>
                <a:buNone/>
              </a:pPr>
              <a:r>
                <a:rPr b="1" i="0" lang="en" sz="1238" u="none" cap="none" strike="noStrike">
                  <a:solidFill>
                    <a:srgbClr val="FFFFFF"/>
                  </a:solidFill>
                  <a:latin typeface="Afacad Flux"/>
                  <a:ea typeface="Afacad Flux"/>
                  <a:cs typeface="Afacad Flux"/>
                  <a:sym typeface="Afacad Flux"/>
                </a:rPr>
                <a:t>Immunization table, Imunization_id </a:t>
              </a:r>
              <a:r>
                <a:rPr b="0" i="0" lang="en" sz="1143" u="none" cap="none" strike="noStrike">
                  <a:solidFill>
                    <a:srgbClr val="FFFFFF"/>
                  </a:solidFill>
                  <a:latin typeface="Afacad Flux"/>
                  <a:ea typeface="Afacad Flux"/>
                  <a:cs typeface="Afacad Flux"/>
                  <a:sym typeface="Afacad Flux"/>
                </a:rPr>
                <a:t>and </a:t>
              </a:r>
              <a:r>
                <a:rPr b="1" i="0" lang="en" sz="1238" u="none" cap="none" strike="noStrike">
                  <a:solidFill>
                    <a:srgbClr val="FFFFFF"/>
                  </a:solidFill>
                  <a:latin typeface="Afacad Flux"/>
                  <a:ea typeface="Afacad Flux"/>
                  <a:cs typeface="Afacad Flux"/>
                  <a:sym typeface="Afacad Flux"/>
                </a:rPr>
                <a:t>baby_id c</a:t>
              </a:r>
              <a:r>
                <a:rPr b="0" i="0" lang="en" sz="1143" u="none" cap="none" strike="noStrike">
                  <a:solidFill>
                    <a:srgbClr val="FFFFFF"/>
                  </a:solidFill>
                  <a:latin typeface="Afacad Flux"/>
                  <a:ea typeface="Afacad Flux"/>
                  <a:cs typeface="Afacad Flux"/>
                  <a:sym typeface="Afacad Flux"/>
                </a:rPr>
                <a:t>ollectively provide specific status instead of writing text labels each time.</a:t>
              </a:r>
              <a:endParaRPr b="0" i="0" sz="952" u="none" cap="none" strike="noStrike">
                <a:solidFill>
                  <a:srgbClr val="FFFFFF"/>
                </a:solidFill>
                <a:latin typeface="Roboto"/>
                <a:ea typeface="Roboto"/>
                <a:cs typeface="Roboto"/>
                <a:sym typeface="Roboto"/>
              </a:endParaRPr>
            </a:p>
            <a:p>
              <a:pPr indent="0" lvl="0" marL="0" marR="0" rtl="0" algn="l">
                <a:lnSpc>
                  <a:spcPct val="115000"/>
                </a:lnSpc>
                <a:spcBef>
                  <a:spcPts val="1524"/>
                </a:spcBef>
                <a:spcAft>
                  <a:spcPts val="1524"/>
                </a:spcAft>
                <a:buClr>
                  <a:srgbClr val="000000"/>
                </a:buClr>
                <a:buSzPts val="952"/>
                <a:buFont typeface="Arial"/>
                <a:buNone/>
              </a:pPr>
              <a:r>
                <a:t/>
              </a:r>
              <a:endParaRPr b="0" i="0" sz="952" u="none" cap="none" strike="noStrike">
                <a:solidFill>
                  <a:srgbClr val="FFFFFF"/>
                </a:solidFill>
                <a:latin typeface="Roboto"/>
                <a:ea typeface="Roboto"/>
                <a:cs typeface="Roboto"/>
                <a:sym typeface="Roboto"/>
              </a:endParaRPr>
            </a:p>
          </p:txBody>
        </p:sp>
      </p:grpSp>
      <p:sp>
        <p:nvSpPr>
          <p:cNvPr id="429" name="Google Shape;429;p8"/>
          <p:cNvSpPr txBox="1"/>
          <p:nvPr/>
        </p:nvSpPr>
        <p:spPr>
          <a:xfrm>
            <a:off x="497225" y="244253"/>
            <a:ext cx="2151900" cy="3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9"/>
          <p:cNvSpPr txBox="1"/>
          <p:nvPr>
            <p:ph type="title"/>
          </p:nvPr>
        </p:nvSpPr>
        <p:spPr>
          <a:xfrm>
            <a:off x="6246160" y="1117022"/>
            <a:ext cx="2482800" cy="2240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lang="en" sz="2800">
                <a:solidFill>
                  <a:srgbClr val="FFFFFF"/>
                </a:solidFill>
                <a:latin typeface="Calibri"/>
                <a:ea typeface="Calibri"/>
                <a:cs typeface="Calibri"/>
                <a:sym typeface="Calibri"/>
              </a:rPr>
              <a:t>Database Design </a:t>
            </a:r>
            <a:endParaRPr/>
          </a:p>
        </p:txBody>
      </p:sp>
      <p:sp>
        <p:nvSpPr>
          <p:cNvPr id="435" name="Google Shape;435;p9"/>
          <p:cNvSpPr txBox="1"/>
          <p:nvPr/>
        </p:nvSpPr>
        <p:spPr>
          <a:xfrm>
            <a:off x="535550" y="44850"/>
            <a:ext cx="2151900" cy="4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1B786F"/>
                </a:solidFill>
                <a:latin typeface="Afacad Flux"/>
                <a:ea typeface="Afacad Flux"/>
                <a:cs typeface="Afacad Flux"/>
                <a:sym typeface="Afacad Flux"/>
              </a:rPr>
              <a:t>EER Diagram</a:t>
            </a:r>
            <a:endParaRPr b="1" i="0" sz="3000" u="none" cap="none" strike="noStrike">
              <a:solidFill>
                <a:srgbClr val="1B786F"/>
              </a:solidFill>
              <a:latin typeface="Afacad Flux"/>
              <a:ea typeface="Afacad Flux"/>
              <a:cs typeface="Afacad Flux"/>
              <a:sym typeface="Afacad Flux"/>
            </a:endParaRPr>
          </a:p>
        </p:txBody>
      </p:sp>
      <p:pic>
        <p:nvPicPr>
          <p:cNvPr id="436" name="Google Shape;436;p9"/>
          <p:cNvPicPr preferRelativeResize="0"/>
          <p:nvPr/>
        </p:nvPicPr>
        <p:blipFill rotWithShape="1">
          <a:blip r:embed="rId3">
            <a:alphaModFix/>
          </a:blip>
          <a:srcRect b="0" l="0" r="0" t="0"/>
          <a:stretch/>
        </p:blipFill>
        <p:spPr>
          <a:xfrm>
            <a:off x="914825" y="614100"/>
            <a:ext cx="6683750" cy="452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ayroom">
  <a:themeElements>
    <a:clrScheme name="Simple Light">
      <a:dk1>
        <a:srgbClr val="EEEEEE"/>
      </a:dk1>
      <a:lt1>
        <a:srgbClr val="000000"/>
      </a:lt1>
      <a:dk2>
        <a:srgbClr val="FFFFFA"/>
      </a:dk2>
      <a:lt2>
        <a:srgbClr val="BC84EE"/>
      </a:lt2>
      <a:accent1>
        <a:srgbClr val="C9F65B"/>
      </a:accent1>
      <a:accent2>
        <a:srgbClr val="FF823A"/>
      </a:accent2>
      <a:accent3>
        <a:srgbClr val="E8D1FF"/>
      </a:accent3>
      <a:accent4>
        <a:srgbClr val="5A6E28"/>
      </a:accent4>
      <a:accent5>
        <a:srgbClr val="DCFD8B"/>
      </a:accent5>
      <a:accent6>
        <a:srgbClr val="FDD5BD"/>
      </a:accent6>
      <a:hlink>
        <a:srgbClr val="68359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Eunice Ingabire</dc:creator>
</cp:coreProperties>
</file>